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481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11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 ‘No, Lord! ’ I said. ‘For nothing impure or ritually unclean has ever entered my mouth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voice answered from heaven a second time, ‘What God has made clean, you must not call impure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w this happened three times, and everything was drawn up again into heav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very moment, three men who had been sent to me from Caesarea arrived at the house where we we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told me to accompany them with no doubts at all. These six brothers also accompanied me, and we went into the man’s hous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ported to us how he had seen the angel standing in his house and saying, ‘Send to Joppa, and call for Simon, who is also named Pet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peak a message to you by which you and all your household  will be saved.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s I began to speak, the Holy Spirit came down on them, just as on us at the beginning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ed the word of the Lord, how he said, ‘John baptized with water, but you will be baptized with the Holy Spirit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, then, God gave them the same gift that he also gave to us when we believed in the Lord Jesus Christ, how could I possibly hinder God? ”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tile Salvation Defend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heard this they became silent. And they glorified God, saying, “So then, God has given repentance resulting in life even to the Gentiles.” The Church in Antioch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ose who had been scattered as a result of the persecution that started because of Stephen made their way as far as Phoenicia, Cyprus, and Antioch,  speaking the word to no one except Jew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were some of them, men from Cyprus and Cyrene, who came to Antioch and began speaking to the Greeks  also, proclaiming the good news about the Lord Jesus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hand was with them, and a large number who believed turned to the Lord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ws about them reached  the church in Jerusalem, and they sent out Barnabas to travel  as far as Antioc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arrived and saw the grace of God, he was glad and encouraged all of them to remain true to the Lord with devoted hearts,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as a good man, full of the Holy Spirit  and of faith. And large numbers of people were added  to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went to Tarsus to search for Saul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found him he brought him to Antioch. For a whole year they met with the church and taught large numbers. The disciples  were first called Christians at Antioch. Famine Relief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se days some prophets came down from Jerusalem to Antioch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postles and the brothers and sisters who were throughout Judea heard that the Gentiles had also received the word of Go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m, named Agabus, stood up and predicted by the Spirit that there would be a severe famine throughout the Roman world.  This took place during the reign of Claudius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of the disciples, according to his ability, determined to send relief to the brothers and sisters who lived in Judea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this, sending it to the elders  by means of Barnabas and Sau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eter went up to Jerusalem, the circumcision party criticized him,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“You went to uncircumcised men and ate with them.”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ter began to explain to them step by step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  was in the town of Joppa praying, and I saw, in a trance, an object that resembled a large sheet coming down, being lowered by its four corners from heaven, and it came to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looked closely and considered it, I saw the four-footed animals of the earth, the wild beasts, the reptiles, and the birds of the sk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heard a voice telling me, ‘Get up, Peter; kill and eat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2026-05-24T14:10:52Z</dcterms:created>
  <dcterms:modified xsi:type="dcterms:W3CDTF">2026-05-24T14:10:52Z</dcterms:modified>
  <dc:title>Bible.com.au: Acts 11:1-30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