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will receive power when the Holy Spirit has come on you, and you will be my witnesses in Jerusalem, in all Judea and Samaria, and to the ends of the earth.”The Ascen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had said this, he was taken up as they were watching, and a cloud took him out of their s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he was going, they were gazing into heaven, and suddenly two men in white clothes stood by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Men of Galilee, why do you stand looking up into heaven? This same Jesus, who has been taken from you into heaven, will come in the same way that you have seen him going into heaven.” United in Pra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returned to Jerusalem from the Mount of Olives, which is near Jerusalem #— #a Sabbath day’s journey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arrived, they went to the room  upstairs where they were staying: Peter, John, James, Andrew, Philip, Thomas, Bartholomew, Matthew, James the son of Alphaeus, Simon the Zealot, and Judas the son of Jam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l were continually united  in prayer,  along with the women, including Mary the mother of Jesus, and his brothers. Matthias Chos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Peter stood up among the brothers and sisters  #— #the number of people who were together was about a hundred twenty #— #an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rothers and sisters, it was necessary that the Scripture be fulfilled that the Holy Spirit through the mouth of David foretold about Judas, who became a guide to those who arrested Jesu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was one of our number and shared in this ministr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is man acquired a field with his unrighteous wages. He fell headfirst, his body burst open and his intestines spilled ou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became known to all the residents of Jerusalem, so that in their own language that field is called Hakeldama (that is, “Field of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Let his dwelling become desolate;let no one live in it; andLet someone else take his posi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from among the men who have accompanied us during the whole time the Lord Jesus went in and out among us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the baptism of John until the day he was taken up from us #— #from among these, it is necessary that one become a witness with us of his resurrec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proposed two: Joseph, called Barsabbas, who was also known as Justus, and Matthia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You, Lord, know everyone’s hearts; show which of these two you have chose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the place  in this apostolic ministry  that Judas left to go where he belo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cast lots  for them, and the lot fell to Matthias and he was added to the eleven apost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rote the first narrative, Theophilus, about all that Jesus began to do and teac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after he had given instructions through the Holy Spirit to the apostles he had chos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he had suffered, he also presented himself alive to them by many convincing proofs, appearing to them over a period of forty days and speaking about the kingdom of God. The Holy Spirit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he was  with them, he commanded them not to leave Jerusalem, but to wait for the Father’s promise.  “Which,” he said, “you have heard me speak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baptized with water, but you will be baptized with the Holy Spirit in a few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they had come together, they asked him, “Lord, are you restoring the kingdom to Israel at this ti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It is not for you to know times or periods that the Father has set by his own authority.]]></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2026-08-03T17:16:25Z</dcterms:created>
  <dcterms:modified xsi:type="dcterms:W3CDTF">2026-08-03T17:16:25Z</dcterms:modified>
  <dc:title>Bible.com.au: Acts 1:1-26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