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3 John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lder: To my dear friend Gaius, whom I love in the tru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ar friend, I pray that you are prospering in every way and are in good health,  just as your whole life is going wel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was very glad when fellow believers came and testified  to your fidelity to the truth #— #how you are walking in tru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no greater joy  than this: to hear that my children  are walking in truth.Gaius Comme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ar friend, you are acting faithfully in whatever you do for the brothers and sisters, especially when they are strang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testified to your love before the church.  You will do well to send them on their journey  in a manner worthy of Go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they set out for the sake of the Name,  accepting nothing from paga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we ought to support such people so that we can be coworkers with the truth.Diotrephes and Demetri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rote something to the church, but Diotrephes, who loves to have first place among them,  does not receive our authorit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y, if I come, I will remind him of the works he is doing, slandering  us with malicious words. And he is not satisfied with that! He not only refuses to welcome fellow believers, but he even stops those who want to do so and expels them from the chur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 do not imitate what is evil,  but what is good. The one who does good is of God;  the one who does evil has not seen G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speaks well of Demetrius #— #even the truth itself. And we also speak well of him, and you know  that our testimony is true. Farew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many things to write you, but I don’t want to write to you with pen and 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ope to see you soon, and we will talk face to f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ace to you. The friends send you greetings. Greet the friends by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2026-10-03T16:54:32Z</dcterms:created>
  <dcterms:modified xsi:type="dcterms:W3CDTF">2026-10-03T16:54:32Z</dcterms:modified>
  <dc:title>Bible.com.au: 3 John 1:1-15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