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8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3 John 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we ought to support such people so that we can be coworkers with the truth.Diotrephes and Demetri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rote something to the church, but Diotrephes, who loves to have first place among them,  does not receive our authority.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why, if I come, I will remind him of the works he is doing, slandering  us with malicious words. And he is not satisfied with that! He not only refuses to welcome fellow believers, but he even stops those who want to do so and expels them from the churc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ear friend, do not imitate what is evil,  but what is good. The one who does good is of God;  the one who does evil has not seen Go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veryone speaks well of Demetrius #— #even the truth itself. And we also speak well of him, and you know  that our testimony is true. Farewe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have many things to write you, but I don’t want to write to you with pen and in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ope to see you soon, and we will talk face to f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eace to you. The friends send you greetings. Greet the friends by na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reet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elder: To my dear friend Gaius, whom I love in the truth.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ear friend, I pray that you are prospering in every way and are in good health,  just as your whole life is going well.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I was very glad when fellow believers came and testified  to your fidelity to the truth #— #how you are walking in truth.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have no greater joy  than this: to hear that my children  are walking in truth.Gaius Commend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ear friend, you are acting faithfully in whatever you do for the brothers and sisters, especially when they are strang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have testified to your love before the church.  You will do well to send them on their journey  in a manner worthy of God,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ince they set out for the sake of the Name,  accepting nothing from pagans. ,]]></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2026-06-09T23:09:19Z</dcterms:created>
  <dcterms:modified xsi:type="dcterms:W3CDTF">2026-06-09T23:09:19Z</dcterms:modified>
  <dc:title>Bible.com.au: 3 John 1:1-15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