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1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Timothy 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ulfill Your Minist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solemnly charge you before God and Christ Jesus, who is going to judge  the living and the dead,  and because of his appearing and his kingdom: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reach the word; be ready in season and out of season; correct, rebuke, and encourage with great patience and teach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e time will come when people will not tolerate sound doctrine,  but according to their own desires, will multiply teachers for themselves because they have an itch to hear what they want to he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will turn away from hearing the truth and will turn aside to myth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as for you, exercise self-control in everything, endure hardship, do the work of an evangelist,  fulfill your ministr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I am already being poured out as a drink offering,  and the time for my departure is clo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have fought the good fight, I have finished the race, I have kept the fai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 is reserved for me the crown  of righteousness, which the Lord, the righteous Judge,  will give me on that day, and not only to me, but to all those who have loved his appearing. ,Final Instruc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ake every effort to come to me soon,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cause Demas  has deserted me,  since he loved this present world, and has gone to Thessalonica.  Crescens has gone to Galatia,  Titus  to Dalmati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nly Luke  is with me. Bring Mark  with you, for he is useful to me in the minist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have sent Tychicus  to Ephes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you come, bring the cloak I left in Troas  with Carpus, as well as the scrolls, especially the parchmen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lexander  the coppersmith did great harm to me. The Lord will repay him according to his work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tch out  for him yourself because he strongly opposed our wor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t my first defense, no one stood by me, but everyone deserted me.  May it not be counted against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e Lord stood with me and strengthened me, so that I might fully preach the word and all the Gentiles might hear it. So I was rescued from the lion’s mou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ord will rescue me from every evil work and will bring me safely into his heavenly kingdom.  To him be the glory forever and ever! Amen.Benedic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reet Prisca and Aquila,  and the household of Onesiphorus.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rastus  has remained at Corinth; I left Trophimus  sick at Miletus.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ake every effort to come before winter. Eubulus greets you, as do Pudens, Linus, Claudia, and all the brothers and sist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be with your spirit. Grace be with you al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2026-10-03T05:38:33Z</dcterms:created>
  <dcterms:modified xsi:type="dcterms:W3CDTF">2026-10-03T05:38:33Z</dcterms:modified>
  <dc:title>Bible.com.au: 2 Timothy 4:1-22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