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is reserved for me the crown  of righteousness, which the Lord, the righteous Judge,  will give me on that day, and not only to me, but to all those who have loved his appearing. ,Final Instruc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every effort to come to me so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Demas  has deserted me,  since he loved this present world, and has gone to Thessalonica.  Crescens has gone to Galatia,  Titus  to Dalmat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Luke  is with me. Bring Mark  with you, for he is useful to me in the minis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sent Tychicus  to Eph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come, bring the cloak I left in Troas  with Carpus, as well as the scrolls, especially the parchm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exander  the coppersmith did great harm to me. The Lord will repay him according to his work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tch out  for him yourself because he strongly opposed our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my first defense, no one stood by me, but everyone deserted me.  May it not be counted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stood with me and strengthened me, so that I might fully preach the word and all the Gentiles might hear it. So I was rescued from the lion’s mo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lfill Your Minis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ill rescue me from every evil work and will bring me safely into his heavenly kingdom.  To him be the glory forever and ever! Amen.Benedi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reet Prisca and Aquila,  and the household of Onesiphoru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rastus  has remained at Corinth; I left Trophimus  sick at Miletu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ke every effort to come before winter. Eubulus greets you, as do Pudens, Linus, Claudia, and all the brothers and sis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be with your spirit. Grace be with you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olemnly charge you before God and Christ Jesus, who is going to judge  the living and the dead,  and because of his appearing and his kingdo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each the word; be ready in season and out of season; correct, rebuke, and encourage with great patience and teac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time will come when people will not tolerate sound doctrine,  but according to their own desires, will multiply teachers for themselves because they have an itch to hear what they want to h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turn away from hearing the truth and will turn aside to myth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s for you, exercise self-control in everything, endure hardship, do the work of an evangelist,  fulfill your minis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am already being poured out as a drink offering,  and the time for my departure is cl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fought the good fight, I have finished the race, I have kept the faith.]]></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2026-06-02T20:04:31Z</dcterms:created>
  <dcterms:modified xsi:type="dcterms:W3CDTF">2026-06-02T20:04:31Z</dcterms:modified>
  <dc:title>Bible.com.au: 2 Timothy 4:1-22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