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3260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Timothy 3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fficult Times Ahea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know this: Hard times will come in the last days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people will be lovers of self,  lovers of money,  boastful, proud,  demeaning, disobedient to parents, ungrateful, unholy,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loving, irreconcilable, slanderers,  without self-control, brutal, without love for what is good,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aitors,  reckless,  conceited,  lovers of pleasure  rather than lovers of God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lding to the form of godliness but denying its power.  Avoid these people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mong them are those who worm their way into households and deceive gullible women overwhelmed by sins and led astray by a variety of passions,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ways learning and never able to come to a knowledge of the truth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 as Jannes and Jambres  resisted Moses,  so these also resist the truth. They are men who are corrupt in mind  and worthless  in regard to the fai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will not make further progress, for their foolishness will be clear to all, as was the foolishness of Jannes and Jambres.Struggles in the Christian Life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have followed my teaching, conduct, purpose,  faith, patience, love,  and endurance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ong with the persecutions and sufferings  that came to me in Antioch,  Iconium,  and Lystra.  What persecutions I endured #— #and yet the Lord rescued me from them al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fact, all who want to live a godly life in Christ Jesus will be persecuted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 people and impostors will become worse, deceiving  and being deceiv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you, continue in what you have learned and firmly believed. You know those who taught you,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 know that from infancy you have known the sacred Scriptures,  which are able to give you wisdom for salvation  through faith in Christ Jesu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Scripture is inspired by God , and is profitable for teaching, for rebuking, for correcting, for training in righteousness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the man of God may be complete, equipped for every good work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2026-10-06T18:03:28Z</dcterms:created>
  <dcterms:modified xsi:type="dcterms:W3CDTF">2026-10-06T18:03:28Z</dcterms:modified>
  <dc:title>Bible.com.au: 2 Timothy 3:1-17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