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6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annes and Jambres  resisted Moses,  so these also resist the truth. They are men who are corrupt in mind  and worthless  in regard to the fai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not make further progress, for their foolishness will be clear to all, as was the foolishness of Jannes and Jambres.Struggles in the Christian Lif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followed my teaching, conduct, purpose,  faith, patience, love,  and enduran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ong with the persecutions and sufferings  that came to me in Antioch,  Iconium,  and Lystra.  What persecutions I endured #— #and yet the Lord rescued me from them 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all who want to live a godly life in Christ Jesus will be persecut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and impostors will become worse, deceiving  and being decei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continue in what you have learned and firmly believed. You know those who taught you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know that from infancy you have known the sacred Scriptures,  which are able to give you wisdom for salvation  through faith in Christ Jes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inspired by God , and is profitable for teaching, for rebuking, for correcting, for training in righteousnes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man of God may be complete, equipped for every good work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fficult Times Ahe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now this: Hard times will come in the last day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ople will be lovers of self,  lovers of money,  boastful, proud,  demeaning, disobedient to parents, ungrateful, unholy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oving, irreconcilable, slanderers,  without self-control, brutal, without love for what is good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tors,  reckless,  conceited,  lovers of pleasure  rather than lovers of Go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to the form of godliness but denying its power.  Avoid these peopl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mong them are those who worm their way into households and deceive gullible women overwhelmed by sins and led astray by a variety of passion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learning and never able to come to a knowledge of the tru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2026-06-06T15:56:08Z</dcterms:created>
  <dcterms:modified xsi:type="dcterms:W3CDTF">2026-06-06T15:56:08Z</dcterms:modified>
  <dc:title>Bible.com.au: 2 Timothy 3:1-17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