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Jesus Christ, risen from the dead  and descended from David, according to my gospe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I suffer to the point of being bound like a criminal. But the word of God is not bou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I endure  all things for the elect:  so that they also may obtain salvation, which is in Christ Jesus, with eternal glor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aying is trustworthy: For if we died with him, we will also live with hi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endure, we will also reign  with him;if we deny him, he will also deny u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are faithless, he remains faithful,for he cannot deny himself.An Approved Worker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ind them of these things, and charge them before God  not to fight about words.  This is useless and leads to the ruin of those who list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diligent to present yourself to God as one approved, a worker who doesn’t need to be ashamed, correctly teaching the word of tru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irreverent and empty speech, since those who engage in it will produce even more godlessness,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teaching will spread like gangrene. Hymenaeus  and Philetus are among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rong in Gra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parted from the truth, saying that the resurrection has already taken place,  and are ruining the faith of som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God’s solid foundation stands firm, bearing this inscription:  The Lord knows those who are his,, and let everyone who calls on the name  of  the Lord turn away from wickedness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a large house there are not only gold and silver vessels,  but also those of wood and clay; some for honorable  use and some for dishonorable. 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f anyone purifies himself from anything dishonorable,  he will be a special  instrument, set apart, useful to the Master, prepared for every good work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  from youthful passions, and pursue righteousness, faith, love, and peace,  along with those who call on the Lord  from a pure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ject foolish and ignorant disputes, because you know that they breed quarre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  servant must not quarrel,  but must be gentle to everyone, able to teach,  and patient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ng his opponents with gentleness.  Perhaps God will grant them repentance  leading them to the knowledge of the tru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may come to their senses and escape the trap of the devil,  who has taken them captive to do his will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therefore, my son, be strong in the grace  that is in Christ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have heard from me  in the presence of many witnesses, commit to faithful  men  who will be able to teach others als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re in suffering as a good soldier of Christ Jesu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serving as a soldier gets entangled in the concerns of civilian life; he seeks to please the commanding offic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if anyone competes as an athlete, he is not crowned unless he competes according to the ru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rdworking farmer ought to be the first to get a share of the crop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what I say, for the Lord will give you understanding in every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2026-08-03T16:08:19Z</dcterms:created>
  <dcterms:modified xsi:type="dcterms:W3CDTF">2026-08-03T16:08:19Z</dcterms:modified>
  <dc:title>Bible.com.au: 2 Timothy 2:1-26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