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4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’t be ashamed  of the testimony about our Lord,  or of me his prisoner.  Instead, share in suffering for the gospel, relying on the power 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aved us and called us with a holy calling,  not according to our works,  but according to his own purpose  and grace, which was given to us in Christ Jesus before time beg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as now been made evident through the appearing  of our Savior Christ Jesus, who has abolished death  and has brought life  and immortality to light through the gospe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gospel I was appointed  a herald, apostle, and teacher,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is why I suffer  these things. But I am not ashamed, because I know whom I have believed and am persuaded that he is able to guard what has been entrusted to me , until that day. Be Loyal to the Faith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on to the pattern of sound teaching  that you have heard from me,  in the faith and love that are in Christ Jes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ard the good deposit through the Holy Spirit who lives in 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at all those in the province of Asia  have deserted me,  including Phygelus and Hermogen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grant mercy  to the household of Onesiphorus,  because he often refreshed me  and was not ashamed of my chain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, when he was in Rome,  he diligently searched for me and found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grant that he obtain mercy  from him on that day. You know very well how much he ministered at Ephesu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  an apostle of Christ Jesus by God’s will,  for the sake of the promise of life  in Christ Jesu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imothy, my dearly loved son.Grace, mercy, and peace  from God the Father and Christ Jesus our Lord.Thanksgiving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God, whom I serve with a clear conscience  as my ancestors did, when I constantly remember you in my prayers night and day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ing your tears, I long to see you so that I may be filled with jo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call your sincere faith  that first lived in your grandmother Lois and in your mother Eunice  and now, I am convinced, is in you als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 remind you to rekindle the gift of God that is in you through the laying on of my hand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s not given us a spirit of fear,  but one of power, , love,  and sound judgment.Not Ashamed of the Gospel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2026-06-09T23:53:04Z</dcterms:created>
  <dcterms:modified xsi:type="dcterms:W3CDTF">2026-06-09T23:53:04Z</dcterms:modified>
  <dc:title>Bible.com.au: 2 Timothy 1:1-18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