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did not eat  anyone’s food free of charge;  instead, we labored  and toiled,  working  night and day, so that we would not be a burden  to any of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is not that we don’t have the right  to support, but we did it to make ourselves an example to you so that you would imitat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fact, when we were with you, this is what we commanded you: “If anyone isn’t willing to work, he should not e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e hear that there are some among you who are idle. They are not busy but busybodi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e command and exhort such people by the Lord Jesus Christ to work quietly and provide for themselve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s for you, brothers and sisters, do not grow weary  in doing g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anyone does not obey our instruction in this letter, take note of that person; don’t associate with him, so that he may be asham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don’t consider him as an enemy, but warn him as a brother.Final Greet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y the Lord of peace  himself give you peace always in every way.  The Lord be with all of you.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Paul, am writing this greeting with my own hand,  which is an authenticating mark in every letter; this is how I wr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ay for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grace of our Lord Jesus Christ be with you 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addition, brothers and sisters, pray for us that the word of the Lord may spread rapidly and be honored, just as it was with yo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we may be delivered  from wicked and evil people, for not all have fait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Lord is faithful; he will strengthen you and guard you from the evil on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have confidence in the Lord about you, that you are doing and will continue to do what we comm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y the Lord direct your hearts to God’s love and Christ’s endurance. Warning against Irresponsible Behavio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e command you, brothers and sisters, in the name  of our Lord Jesus Christ, to keep away from every brother or sister  who is idle and does not live  according to the tradition  received  from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you yourselves know how you should imitate  us: We were not idle among you;]]></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2026-08-03T16:06:30Z</dcterms:created>
  <dcterms:modified xsi:type="dcterms:W3CDTF">2026-08-03T16:06:30Z</dcterms:modified>
  <dc:title>Bible.com.au: 2 Thessalonians 3:1-18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