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the lawless one will be revealed. The Lord Jesus will destroy him with the breath of his mouth  and will bring him to nothing at the appearance of his com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ing of the lawless one is based on Satan’s working, with every kind of miracle, both signs and wonders serving the li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every wicked deception among those who are perishing. They perish because they did not accept the love of the truth and so be sav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reason God sends them a strong delusion so that they will believe the l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all will be condemned  #— #those who did not believe  the truth but delighted in unrighteousness.Stand Fir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ought to thank God always for you, brothers and sisters loved by the Lord, because from the beginning  God has chosen  you for salvation through sanctification  by the Spirit and through belief in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lled you to this through our gospel, so that you might obtain the glory  of our Lord Jesus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n, brothers and sisters, stand firm  and hold to the traditions you were taught,  whether by what we said or what we wro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our Lord Jesus Christ himself and God our Father, who has loved  us and given us eternal encouragement and good hope by gr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ncourage your hearts and strengthen you in every good work and 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an of Lawless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concerning the coming  of our Lord  Jesus Christ and our being gathered to him: We ask you, brothers and sis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t to be easily upset or troubled, either by a prophecy , or by a message or by a letter supposedly from us, alleging that the day of the Lord , has com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let anyone deceive you in any way. For that day will not come unless the apostasy  comes first and the man of lawlessness  is revealed, the man doomed to destr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pposes and exalts himself above every so-called god  or object of worship,  so that he sits  in God’s temple, proclaiming that he himself 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remember that when I was still with you I used to tell you about th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know what currently restrains him, so that he will be revealed in his tim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mystery of lawlessness  is already at work, but the one now restraining will do so until he is out of the way,]]></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2026-07-24T06:47:56Z</dcterms:created>
  <dcterms:modified xsi:type="dcterms:W3CDTF">2026-07-24T06:47:56Z</dcterms:modified>
  <dc:title>Bible.com.au: 2 Thessalonians 2:1-17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