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David also took huge quantities of bronze from Betah  and Berothai, Hadadezer’s ci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King Toi of Hamath  heard that David had defeated the entire army of Hadad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ent his son Joram to King David to greet him and to congratulate him because David had fought against Hadadezer and defeated him, for Toi and Hadadezer had fought many wars. Joram had items of silver, gold, and bronz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also dedicated these to the Lord, along with the silver and gold he had dedicated from all the nations he had subdued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Edom,  Moab, the Ammonites, the Philistines, the Amalekites, and the spoil of Hadadezer son of Rehob, king of Zob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made a reputation  for himself when he returned from striking down eighteen thousand Edomites  in Salt Valle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placed garrisons throughout Edom, and all the Edomites were subject to David.  The Lord made David victorious wherever he wen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David reigned over all Israel, administering justice and righteousness for all his peopl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son of Zeruiah was over the army;Jehoshaphat son of Ahilud was court histor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adok son of Ahitub and Ahimelech son of Abiathar were priests;Seraiah was court secret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Victo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naiah son of Jehoiada was over the Cherethites and the Pelethites; and David’s sons were chief official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David defeated the Philistines,  subdued them, and took Metheg-ammah  from Philistine contro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defeated the Moabites, and after making them lie down on the ground, he measured them off with a cord. He measured every two cord lengths of those to be put to death and one full length of those to be kept alive. So the Moabites became David’s subjects and brought tribu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lso defeated Hadadezer  son of Rehob, king of Zobah, when he went to restore his control at the Euphrates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seventeen hundred horsemen  and twenty thousand foot soldiers from him, and he hamstrung all the horses  and kept a hundred chario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ameans of Damascus  came to assist King Hadadezer of Zobah, David struck down twenty-two thousand Aramean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placed garrisons in Aram of Damascus, and the Arameans became David’s subjects and brought tribute. The Lord made David victorious wherever he we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ook the gold shields of Hadadezer’s officers and brought them to Jerusalem. ]]></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2 Samuel 8:1-18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