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now this is what you are to say to my servant David: ‘This is what the Lord of Armies says: I took you from the pasture, from tending the flock, to be ruler over my people 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with you wherever you have gone, and I have destroyed all your enemies before you. I will make a great name  for you like that of the greatest on the 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ignate a place  for my people Israel and plant them,  so that they may live there and not be disturbed again. Evildoers will not continue to oppress them as they have don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the day I ordered judges to be over my people Israel.  I will give you rest from all your enemies.“ ‘The Lord declares to you: The Lord himself will make a house fo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time comes and you rest with your ancestors, I will raise up after you your descendant, who will come from your body, and I will establish his king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one who will build a house for my name,  and I will establish the throne of his kingdom fore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will be my son.  When he does wrong, I will discipline him with a rod of men and blows from mort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faithful love will never leave him  as it did when I removed it from Saul, whom I removed from before you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use and kingdom will endure before me  forever,  and your throne will be established forever.’ 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han reported all these words and this entire vision to David.David’s Prayer of Thanksgiving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ovenant with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ing David went in,  sat in the Lord’s presence, and said,Who am I, Lord God, and what is my house that you have brought me this fa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ave done so far  was a little thing to you, Lord God, for you have also spoken about your servant’s house in the distant future. And this is a revelation  for mankind, Lord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ore can David say to you? You know your servant,  Lo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ord and according to your will, you have revealed all these great things to your serva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are great,  Lord God. There is no one like you, and there is no God besides you,  as all we have heard confirm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is like your people Israel? God came to one nation on earth in order to redeem a people for himself, to make a name for himself, and to perform for them  great and awesome acts,  driving out nations and their gods before your people you redeemed for yourself from Egypt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stablished your people Israel to be your own people forever, and you, Lord, have become their Go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Lord God, fulfill the promise forever that you have made to your servant and his house. Do as you have promise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name will be exalted forever, when it is said, “The Lord of Armies is God over Israel.” The house of your servant David  will be established before you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, Lord of Armies, God of Israel, have revealed this to your servant when you said, “I will build a house for you.” Therefore, your servant has found the courage to pray this prayer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 had settled into his palace  and the Lord had given him rest on every side from all his enemi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you are God; your words are true, and you have promised this good thing to your serva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please bless your servant’s house so that it will continue before you forever. For you, Lord God, have spoken, and with your blessing your servant’s house will be blessed forever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aid to the prophet Nathan,  “Look, I am living in a cedar house while the ark of God sits inside tent curtains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than told the king, “Go and do all that is on your mind, for the Lord is with you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night the word of the Lord came to Natha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to my servant David and say, ‘This is what the Lord says: Are you to build me a house to dwell in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time I brought the Israelites out of Egypt until today I have not dwelt in a house; instead, I have been moving around with a tent as my dwell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my journeys with all the Israelites, have I ever spoken a word to one of the tribal leaders of Israel, whom I commanded to shepherd my people Israel, asking: Why haven’t you built me a house of cedar? 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2026-05-23T19:47:26Z</dcterms:created>
  <dcterms:modified xsi:type="dcterms:W3CDTF">2026-05-23T19:47:26Z</dcterms:modified>
  <dc:title>Bible.com.au: 2 Samuel 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