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presProps" Target="presProps.xml"/>
  <Relationship Id="rId36" Type="http://schemas.openxmlformats.org/officeDocument/2006/relationships/viewProps" Target="viewProps.xml"/>
  <Relationship Id="rId3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9199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Samuel 7:1-2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So now this is what you are to say to my servant David: ‘This is what the Lord of Armies says: I took you from the pasture, from tending the flock, to be ruler over my people Israel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been with you wherever you have gone, and I have destroyed all your enemies before you. I will make a great name  for you like that of the greatest on the earth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designate a place  for my people Israel and plant them,  so that they may live there and not be disturbed again. Evildoers will not continue to oppress them as they have done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 since the day I ordered judges to be over my people Israel.  I will give you rest from all your enemies.“ ‘The Lord declares to you: The Lord himself will make a house for you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r time comes and you rest with your ancestors, I will raise up after you your descendant, who will come from your body, and I will establish his kingdom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is the one who will build a house for my name,  and I will establish the throne of his kingdom forever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be his father, and he will be my son.  When he does wrong, I will discipline him with a rod of men and blows from mortal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my faithful love will never leave him  as it did when I removed it from Saul, whom I removed from before you.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house and kingdom will endure before me  forever,  and your throne will be established forever.’ ”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than reported all these words and this entire vision to David.David’s Prayer of Thanksgiving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’s Covenant with David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King David went in,  sat in the Lord’s presence, and said,Who am I, Lord God, and what is my house that you have brought me this far?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you have done so far  was a little thing to you, Lord God, for you have also spoken about your servant’s house in the distant future. And this is a revelation  for mankind, Lord Go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more can David say to you? You know your servant,  Lord Go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of your word and according to your will, you have revealed all these great things to your servan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why you are great,  Lord God. There is no one like you, and there is no God besides you,  as all we have heard confirm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o is like your people Israel? God came to one nation on earth in order to redeem a people for himself, to make a name for himself, and to perform for them  great and awesome acts,  driving out nations and their gods before your people you redeemed for yourself from Egypt. 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established your people Israel to be your own people forever, and you, Lord, have become their God. 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, Lord God, fulfill the promise forever that you have made to your servant and his house. Do as you have promised,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your name will be exalted forever, when it is said, “The Lord of Armies is God over Israel.” The house of your servant David  will be established before you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ce you, Lord of Armies, God of Israel, have revealed this to your servant when you said, “I will build a house for you.” Therefore, your servant has found the courage to pray this prayer to you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king had settled into his palace  and the Lord had given him rest on every side from all his enemies,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 God, you are God; your words are true, and you have promised this good thing to your servant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, please bless your servant’s house so that it will continue before you forever. For you, Lord God, have spoken, and with your blessing your servant’s house will be blessed forever. 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king said to the prophet Nathan,  “Look, I am living in a cedar house while the ark of God sits inside tent curtains.”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Nathan told the king, “Go and do all that is on your mind, for the Lord is with you.”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at night the word of the Lord came to Nathan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Go to my servant David and say, ‘This is what the Lord says: Are you to build me a house to dwell in?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the time I brought the Israelites out of Egypt until today I have not dwelt in a house; instead, I have been moving around with a tent as my dwelling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all my journeys with all the Israelites, have I ever spoken a word to one of the tribal leaders of Israel, whom I commanded to shepherd my people Israel, asking: Why haven’t you built me a house of cedar? ’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8">
  <a:themeElements>
    <a:clrScheme name="Theme2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2026-07-24T06:48:37Z</dcterms:created>
  <dcterms:modified xsi:type="dcterms:W3CDTF">2026-07-24T06:48:37Z</dcterms:modified>
  <dc:title>Bible.com.au: 2 Samuel 7:1-29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