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hat day, “Whoever attacks the Jebusites must go through the water shaft to reach the lame and the blind who are despised by David.”  For this reason it is said, “The blind and the lame will never enter the hous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took up residence in the stronghold, which he named the city of David. He built it up all the way around from the supporting terraces inwa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became more and more powerful,  and the Lord God of Armies was with hi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Hiram of Tyre sent envoys to David; he also sent cedar logs, carpenters, and stonemasons,  and they built a palace for Dav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knew that the Lord had established him as king over Israel and had exalted his kingdom for the sake of his people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he arrived from Hebron, David took more concubines and wives from Jerusalem, and more sons and daughters were born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names of those born to him in Jerusalem: Shammua, Shobab, Nathan,  Solo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bhar, Elishua, Nepheg, Japh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ishama, Eliada, and Eliphele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Philistines heard that David had been anointed king over Israel,  they all went in search of David, but he heard about it and went down to the stronghol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Philistines came and spread out in Rephaim Vall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David inquired of the Lord:  “Should I attack the Philistines? Will you hand them over to me? ”The Lord replied to David, “Attack, for I will certainly hand the Philistines over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David went to Baal-perazim and defeated them there and said, “Like a bursting flood, the Lord has burst out against my enemies before me.”  Therefore, he named that place The Lord Bursts Ou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ilistines abandoned their idols there, and David and his men carried them o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hilistines came up again and spread out in Rephaim Vall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David inquired of the Lord, and he answered, “Do not attack directly, but circle around behind them and come at them opposite the balsam tre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you hear the sound of marching in the tops of the balsam trees, act decisively, for then the Lord will have gone out ahead of you to strike down the army of the Philistin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did exactly as the Lord commanded him, and he struck down the Philistines all the way from Geba to Gez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tribes of Israel came to David at Hebron  and said, “Here we are, your own flesh and blo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while Saul was king over us, you were the one who led us out to battle and brought us back.  The Lord also said to you, ‘You will shepherd my people Israel, and you will be ruler over Israe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elders of Israel came to the king at Hebron. King David made a covenant with them  at Hebron in the Lord’s presence, and they anointed David king over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was thirty years old when he began his reign;  he reigned forty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Hebron he reigned over Judah seven years and six months, and in Jerusalem he reigned thirty-three years over all Israel and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and his men marched to Jerusalem against the Jebusites  who inhabited the land. The Jebusites had said to David, “You will never get in here. Even the blind and lame can repel you” thinking, “David can’t get in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David did capture the stronghold of Zion, that is, the city of David. ]]></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2026-05-22T21:12:04Z</dcterms:created>
  <dcterms:modified xsi:type="dcterms:W3CDTF">2026-05-22T21:12:04Z</dcterms:modified>
  <dc:title>Bible.com.au: 2 Samuel 5:1-25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