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David’s warriors: Josheb-basshebeth the Tahchemonite was chief of the officers.  He wielded his spear  against eight hundred men that he killed at one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him, Eleazar son of Dodo son of an Ahohite was among the three warriors with David when they defied the Philistines. The men of Israel retreated in the place they had gathered for bat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Eleazar stood his ground and attacked the Philistines until his hand was tired and stuck to his sword. The Lord brought about a great victory that day. Then the troops came back to him, but only to plunder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him was Shammah son of Agee the Hararite. The Philistines had assembled in formation where there was a field full of lentils. The troops fled from the Phili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ammah took his stand in the middle of the field, defended it, and struck down the Philistines. So the Lord brought about a great vict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ree of the thirty leading warriors went down at harvest time and came to David at the cave of Adullam,  while a company of Philistines was camping in Rephaim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at time David was in the stronghold,  and a Philistine garrison was at Bethle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was extremely thirsty  and said, “If only someone would bring me water to drink from the well at the city gate of Bethlehe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ree of the warriors broke through the Philistine camp and drew water from the well at the gate of Bethlehem. They brought it back to David, but he refused to drink it. Instead, he poured it out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aid, “Lord, I would never do such a thing! Is this not the blood of men who risked their lives? ” So he refused to drink it. Such were the exploits of the three warri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Last W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ishai, Joab’s brother and son of Zeruiah,  was leader of the Three.  He wielded his spear against three hundred men and killed them, gaining a reputation among the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s he not more honored than the Three? He became their commander even though he did not become one of the Thre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naiah son of Jehoiada  was the son of a brave man from Kabzeel, a man of many exploits. Benaiah killed two sons  of Ariel  of Moab, and he went down into a pit on a snowy day and killed a l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lso killed an Egyptian, an impressive man. Even though the Egyptian had a spear in his hand, Benaiah went down to him with a staff, snatched the spear out of the Egyptian’s hand, and then killed him with his own sp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ere the exploits of Benaiah son of Jehoiada, who had a reputation among the three warri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as the most honored of the Thirty, but he did not become one of the Three. David put him in charge of his bodygu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mong the Thirty wereJoab’s brother Asahel, Elhanan son of Dodo of Bethle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mmah the Harodite,Elika the Harod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lez the Paltite,Ira son of Ikkesh the Teko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iezer the Anathothite,Mebunnai the Hushat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last words of David:The declaration of David son of Jesse, the declaration of the man raised on high, the one anointed by the God of Jacob. This is the most delightful of Israel’s so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almon the Ahohite,Maharai the Netophath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leb son of Baanah the Netophathite,Ittai son of Ribai from Gibeah of the Benjamin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naiah the Pirathonite,Hiddai from the wadis of Gaash,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bi-albon the Arbathite,Azmaveth the Barhumi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liahba the Shaalbonite,the sons of Jashen,Jonathan son of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ammah the Hararite,Ahiam son of Sharar the Harari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liphelet son of Ahasbai son of the Maacathite,Eliam son of Ahithophel the Gilonit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zro the Carmelite,Paarai the Arbi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gal son of Nathan from Zobah,Bani the Gadit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lek the Ammonite,Naharai the Beerothite, the armor-bearer for Joab son of Zeru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 spoke through me,his word was on my tongu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ra the Ithrite,Gareb the Ithri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Uriah  the Hethite. There were thirty-seven in 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od of Israel spoke;the Rock of Israel said to me,“The one who rules the people with justice,who rules in the fear of Go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like the morning light when the sun riseson a cloudless morning,the glisten of rain on sprouting gr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 it not true my house is with God?For he has established a permanent covenant  with me,ordered and secured in every detail. Will he not bring aboutmy whole salvation and my every des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ll the wicked are like thorns raked aside;they can never be picked up by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 who touches themmust be armed with iron and the shaft of a spear.They will be completely burned up on the spot.Exploits of David’s Warrior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2026-06-24T10:07:41Z</dcterms:created>
  <dcterms:modified xsi:type="dcterms:W3CDTF">2026-06-24T10:07:41Z</dcterms:modified>
  <dc:title>Bible.com.au: 2 Samuel 23:1-39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