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presProps" Target="presProps.xml"/>
  <Relationship Id="rId58" Type="http://schemas.openxmlformats.org/officeDocument/2006/relationships/viewProps" Target="viewProps.xml"/>
  <Relationship Id="rId5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3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Samuel 22:1-5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earth shook and quaked;the foundations of the heavens  trembled; they shook because he burned with anger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moke rose from his nostrils,and consuming fire came from his mouth;coals were set ablaze by it. 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ent the heavens and came down, total darkness beneath his fee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ode on a cherub and flew,soaring  on the wings of the win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de darkness a canopy around him,a gathering  of water and thick clouds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e radiance of his presence,blazing coals were ignit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thundered from heaven;the Most High made his voice heard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hot arrows and scattered them; he hurled lightning bolts and routed them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pths of the sea became visible,the foundations of the world were exposedat the rebuke of the Lord,at the blast of the breath  of his nostrils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ached down from on highand took hold of me;he pulled me out of deep water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’s Song of Thanksgiving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scued me from my powerful enemyand from those who hated me,for they were too strong for m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fronted me in the day of my calamity,but the Lord was my support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brought me out to a spacious place; he rescued me because he delighted in 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rewarded meaccording to my righteousness; he repaid meaccording to the cleanness of my hands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have kept the ways of the Lordand have not turned from my God to wickednes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I let all his ordinances  guide me and have not disregarded his statut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blameless before himand kept myself from my iniquit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Lord repaid meaccording to my righteousness,according to my cleanness  in his sight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 faithfulyou prove yourself faithful,with the blamelessyou prove yourself blameless,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 pureyou prove yourself pure,but with the crookedyou prove yourself shrew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spoke the words of this song to the Lord on the day the Lord rescued him from the grasp of all his enemies and from the grasp of Saul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rescue an oppressed people, but your eyes are set against the proud —you humble them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 lamp;the Lord illuminates my darkness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you I can attack a barricade, and with my God I can leap over a wall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 #— #his way is perfect; the word of the Lord is pure. He is a shield to all who take refuge in him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 is God besides the Lord?And who is a rock? Only our Go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is my strong refuge; he makes my way perfect. 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s my feet like the feet of a deerand sets me securely on the  heights.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rains my hands for war; my arms can bend a bow of bronze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given me the shield of your salvation; your help  exalts m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ake a spacious place beneath me for my steps,and my ankles do not give w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id: The Lord is my rock, my fortress,  and my deliverer,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rsue my enemies and destroy them;I do not turn back until they are wiped out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pe them out and crush them,and they do not rise;they fall beneath my 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lothed me with strength for battle;you subdue my adversaries beneath me. 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my enemies retreat before me; I annihilate those who hate me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ook, but there is no one to save them —they look to the Lord, but he does not answer them. 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ulverize them like dust of the earth;I crush them and trample them like mud in the streets. 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freed me from the feuds among my people; you have preserved me as head of nations;a people I had not known serve me. 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submit to me cringing;as soon as they hear, they obey me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eigners lose heartand come trembling from their fortifications. 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ives #— #blessed be my rock!God, the rock of my salvation,  is exalt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God,  my rock where I seek refuge.My shield, the horn of my salvation,  my stronghold,  my refuge, and my Savior, you save me from violenc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 #— #he grants me vengeanceand casts down peoples under me. 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frees me from my enemies.You exalt me above my adversaries;you rescue me from violent men. 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will give thanks to you among the nations, Lord;I will sing praises about your name. 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a tower of salvation for  his king;he shows loyalty to his anointed,to David and his descendants forever. 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to the Lord, who is worthy of praise, and I was saved from my ene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waves of death engulfed me; the torrents of destruction terrified 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opes of Sheol entangled me;the snares of death confronted me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to the Lord in my distress;I called to my God. From his temple he heard my voice,and my cry for help reached his ear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6">
  <a:themeElements>
    <a:clrScheme name="Theme8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2026-06-02T20:04:24Z</dcterms:created>
  <dcterms:modified xsi:type="dcterms:W3CDTF">2026-06-02T20:04:24Z</dcterms:modified>
  <dc:title>Bible.com.au: 2 Samuel 22:1-51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