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7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ner son of Ner, commander of Saul’s army,  took Saul’s son Ish-bosheth , and moved him to Mahan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ade him king over Gilead, Asher, Jezreel, Ephraim, Benjamin #— #over all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ul’s son Ish-bosheth was forty years old when he became king over Israel; he reigned for two years. The house of Judah, however, followed Dav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ength of time that David was king in Hebron over the house of Judah was seven years and six month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ner son of Ner and soldiers of Ish-bosheth son of Saul marched out from Mahanaim to Gib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Joab son of Zeruiah and David’s soldiers marched out and met them by the pool of Gibeon.  The two groups took up positions on opposite sides of the poo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bner said to Joab, “Let’s have the young men get up and compete in front of us.”“Let them get up,” Joab repl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got up and were counted off #— #twelve for Benjamin and Ish-bosheth son of Saul, and twelve from David’s soldi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each man grabbed his opponent by the head and thrust his sword into his opponent’s side so that they all died together. So this place, which is in Gibeon, is named Field of Blad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attle that day was extremely fierce, and Abner and the men of Israel were defeated by David’s soldi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hree sons of Zeruiah were there: Joab, Abishai, and Asahel.  Asahel was a fast runner, like one of the wild gazell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chased Abner and did not turn to the right or the left in his pursuit of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ner glanced back and said, “Is that you, Asahel? ”“Yes it is,” Asahel repl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bner said to him, “Turn to your right or left, seize one of the young soldiers, and take whatever you can get from him.” But Asahel would not stop chasing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ce again, Abner warned Asahel, “Stop chasing me. Why should I strike you to the ground? How could I ever look your brother Joab in the face?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sahel refused to turn away, so Abner hit him in the stomach with the butt of his spear. The spear went through his body, and he fell and died right there. As they all came to the place where Asahel had fallen and died, they stoppe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oab and Abishai pursued Abner. By sunset, they had gone as far as the hill of Ammah, which is opposite Giah on the way to the wilderness of Gibe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Benjaminites rallied to Abner; they formed a unit and took their stand on top of a h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bner called out to Joab, “Must the sword devour forever? Don’t you realize this will only end in bitterness? How long before you tell the troops to stop pursuing their brother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God lives,” Joab replied, “if you had not spoken up, the troops wouldn’t have stopped pursuing their brothers until morning.”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David inquired of the Lord:  “Should I go to one of the towns of Judah? ”The Lord answered him, “Go.”Then David asked, “Where should I go? ”“To Hebron,”  the Lord repli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oab blew the ram’s horn, and all the troops stopped; they no longer pursued Israel or continued to figh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Abner and his men marched through the Arabah all that night. They crossed the Jordan, marched all morning,  and arrived at Mahanaim.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Joab had turned back from pursuing Abner, he gathered all the troops. In addition to Asahel, nineteen of David’s soldiers were miss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had killed 360 of the Benjaminites and Abner’s m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ward, they carried Asahel to his father’s tomb in Bethlehem and buried him. Then Joab and his men marched all night and reached Hebron at daw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went there with his two wives, Ahinoam the Jezreelite and Abigail, the widow of Nabal the Carmelit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addition, David brought the men who were with him, each one with his family, and they settled in the towns near Hebr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men of Judah came, and there they anointed David king over the house of Judah.  They told David, “It was the men of Jabesh-gilead who buried Saul.”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sent messengers to the men of Jabesh-gilead and said to them, “The Lord bless you because you have shown this kindness to Saul your lord when you buri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may the Lord show kindness and faithfulness to you, and I will also show the same goodness to you because you have done this de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be strong  and valiant, for though Saul your lord is dead, the house of Judah has anointed me king over them.”]]></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2026-06-23T00:28:44Z</dcterms:created>
  <dcterms:modified xsi:type="dcterms:W3CDTF">2026-06-23T00:28:44Z</dcterms:modified>
  <dc:title>Bible.com.au: 2 Samuel 2:1-32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