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ver the entire area, and that day the forest claimed more people than the sword.Absalom’s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salom was riding on his mule when he happened to meet David’s soldiers. When the mule went under the tangled branches of a large oak tree, Absalom’s head was caught fast in the tree. The mule under him kept going, so he was suspended in midai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the men saw him and informed Joab. He said, “I just saw Absalom hanging in an oak tr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just saw him! ” Joab exclaimed.  “Why didn’t you strike him to the ground right there? I would have given you ten silver pieces  and a bel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replied to Joab, “Even if I had the weight of a thousand pieces of silver  in my hand, I would not raise my hand against the king’s son. For we heard the king command you, Abishai, and Ittai, ‘Protect the young man Absalom for 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had jeopardized my own  life #— #and nothing is hidden from the king #— #you would have abandon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ste time with you! ” He then took three spears  in his hand and thrust them into Absalom’s chest. While Absalom was still alive in the oak t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n young men who were Joab’s armor-bearers surrounded Absalom, struck him, and kill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blew the ram’s horn, and the troops broke off their pursuit of Israel because Joab restrain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large pit in the forest, and raised up a huge mound of stones over him.  And all Israel fled, each to his te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Def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was alive, Absalom had taken a pillar and raised it up  for himself in the King’s Valley,  since he thought, “I have no son  to preserve the memory of my name.” So he named the pillar after himself. It is still called Absalom’s Monument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maaz son of Zadok  said, “Please let me run and tell the king the good news that the Lord has vindicated him by freeing him from his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replied to him, “You are not the man to take good news today. You may do it another day, but today you aren’t taking good news, because the king’s son is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b then said to a Cushite, “Go tell the king what you have seen.” The Cushite bowed to Joab and took off run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Ahimaaz son of Zadok persisted and said to Joab, “No matter what, please let me also run behind the Cushite! ”Joab replied, “My son, why do you want to run since you won’t get a rewar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matter what, I want to run! ”“Then run! ” Joab said to him. So Ahimaaz ran by way of the plain and outran the Cush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as sitting between the city gates  when the watchman went up to the roof of the city gate and over to the wall.  The watchman looked out and saw a man running al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lled out and told the king.The king said, “If he’s alone, he bears good news.”As the first runner came clos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atchman saw another man running. He called out to the gatekeeper, “Look! Another man is running alone! ”“This one is also bringing good news,” said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The way the first man runs looks to me like the way Ahimaaz son of Zadok runs.” “This is a good man; he comes with good news,”  the king comme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reviewed his troops and appointed commanders of thousands and of hundreds ove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imaaz called out to the king, “All is well,” and paid homage to the king with his face to the ground. He continued, “Blessed be the Lord your God! He delivered up the men who rebelled against my lord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all right? ”Ahimaaz replied, “When Joab sent the king’s servant and your servant, I saw a big disturbance, but I don’t know what it w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Move aside and stand here.” So he stood to one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then the Cushite came and said, “May my lord the king hear the good news: The Lord has vindicated you today by freeing you from all who rise against you!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all right? ”The Cushite replied, “I wish that the enemies of my lord the king, along with all who rise up against you with evil intent, would become like that young ma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deeply moved and went up to the chamber above the city gate and wept. As he walked, he cried, “My son Absalom! My son, my son Absalom! If only I had died instead of you, Absalom, my son, my son!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ent out the troops, a third under Joab, a third under Joab’s brother Abishai son of Zeruiah, and a third under Ittai of Gath. The king said to the troops, “I must also march out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go! ”  the people pleaded. “If we have to flee, they will not pay any attention to us. Even if half of us die, they will not pay any attention to us because you are worth  ten thousand of us. Therefore, it is better if you support us from th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do whatever you think is best,” the king replied to them. So he stood beside the city gate while all the troops marched out by hundreds and thous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Treat the young man Absalom gently for my sake.” All the people heard the king’s orders to all the commanders about Absal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s forces marched into the field to engage Israel in battle, which took place in the forest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s army was defeated by David’s soldiers, and the slaughter there was vast that day #— #twenty thousand dea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2026-07-24T06:48:58Z</dcterms:created>
  <dcterms:modified xsi:type="dcterms:W3CDTF">2026-07-24T06:48:58Z</dcterms:modified>
  <dc:title>Bible.com.au: 2 Samuel 18:1-33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