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thophel said to Absalom, “Let me choose twelve thousand men, and I will set out in pursuit of David to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attack him while he is weary and discouraged,  throw him into a panic, and all the people with him will scatter. I will strike down only the k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ring all the people back to you. When everyone returns except the man you’re looking for, all  the people will be at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proposal seemed right to Absalom and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bsalom said, “Summon Hushai the Archite also. Let’s hear what he has to say a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ushai came to Absalom, and Absalom told him, “Ahithophel offered this proposal. Should we carry out his proposal? If not, what do you sa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hai replied to Absalom, “The advice Ahithophel has given this time is not g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ushai continued, “You know your father and his men. They are warriors and are desperate like a wild bear robbed of her cubs.  Your father is an experienced soldier who won’t spend the night with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s probably already hiding in one of the caves  or some other place. If some of our troops fall  first, someone is sure to hear and say, ‘There’s been a slaughter among the people who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n a brave man with the heart of a lion  will lose heart  because all Israel knows that your father and the valiant men with him are warri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stead, I advise that all Israel from Dan to Beer-sheba #— #as numerous as the sand by the sea  #— #be gathered to you and that you personally go into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 will attack David wherever we find him, and we will descend on him like dew on the ground. Not even one will be left #— #neither he nor any of the men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he retreats to some city, all Israel will bring ropes to that city, and we will drag its stones  into the valley until not even a pebble can be foun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 Lord had decreed  that Ahithophel’s good advice be undermined  in order to bring about Absalom’s ruin, Absalom and all the men of Israel said, “The advice of Hushai the Archite is better than Ahithophel’s advice.”David Informed of Absalom’s Pl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ushai then told the priests Zadok and Abiathar, “This is what  Ahithophel advised Absalom and the elders of Israel, and this is what  I adv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send someone quickly and tell David, ‘Don’t spend the night at the wilderness ford,  but be sure to cross over the Jordan, , or the king and all the people with him will be devour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and Ahimaaz were staying at En-rogel, where a servant girl would come and pass along information to them. They in turn would go and inform King David, because they dared not be seen entering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ever, a young man did see them and informed Absalom. So the two left quickly and came to the house of a man in Bahurim. He had a well in his courtyard, and they climbed down in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is wife took the cover, placed it over the mouth of the well, and scattered grain on it so nobody would know any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s servants came to the woman at the house and asked, “Where are Ahimaaz and Jonathan? ”“They passed by toward the water,”  the woman replied to them. The men searched but did not find them, so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gone, Ahimaaz and Jonathan climbed out of the well and went and informed King David. They told him, “Get up and immediately ford the river, for Ahithophel has given this advice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and all the people with him got up and crossed the Jordan. By daybreak, there was no one who had not crossed the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hithophel realized that his advice had not been followed, he saddled his donkey and set out for his house in his hometown. He set his house in order and hanged himself.  So he died and was buried in his father’s to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had arrived at Mahanaim by the time Absalom crossed the Jordan with all the m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bsalom had appointed Amasa  over the army in Joab’s place. Amasa was the son of a man named Ithra  the Israelite; , Ithra had married Abigail daughter of Nahash.  Abigail was a sister to Zeruiah, Joab’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srael and Absalom camp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David came to Mahanaim, Shobi son of Nahash  from Rabbah  of the Ammonites, Machir son of Ammiel from Lo-debar,  and Barzillai the Gileadite from Rogeli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s, basins,  and pottery items. They also brought wheat, barley, flour, roasted grain, beans, lentil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ney, curds, sheep, goats, and cheese  from the herd for David and the people with him to eat. They had reasoned, “The people must be hungry, exhausted,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2026-10-13T17:22:53Z</dcterms:created>
  <dcterms:modified xsi:type="dcterms:W3CDTF">2026-10-13T17:22:53Z</dcterms:modified>
  <dc:title>Bible.com.au: 2 Samuel 17:1-29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