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24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7: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s probably already hiding in one of the caves  or some other place. If some of our troops fall  first, someone is sure to hear and say, ‘There’s been a slaughter among the people who follow Absalo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even a brave man with the heart of a lion  will lose heart  because all Israel knows that your father and the valiant men with him are warrio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stead, I advise that all Israel from Dan to Beer-sheba #— #as numerous as the sand by the sea  #— #be gathered to you and that you personally go into batt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we will attack David wherever we find him, and we will descend on him like dew on the ground. Not even one will be left #— #neither he nor any of the men with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he retreats to some city, all Israel will bring ropes to that city, and we will drag its stones  into the valley until not even a pebble can be found the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ince the Lord had decreed  that Ahithophel’s good advice be undermined  in order to bring about Absalom’s ruin, Absalom and all the men of Israel said, “The advice of Hushai the Archite is better than Ahithophel’s advice.”David Informed of Absalom’s Pla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ushai then told the priests Zadok and Abiathar, “This is what  Ahithophel advised Absalom and the elders of Israel, and this is what  I advis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send someone quickly and tell David, ‘Don’t spend the night at the wilderness ford,  but be sure to cross over the Jordan, , or the king and all the people with him will be devoured.’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onathan and Ahimaaz were staying at En-rogel, where a servant girl would come and pass along information to them. They in turn would go and inform King David, because they dared not be seen entering the c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owever, a young man did see them and informed Absalom. So the two left quickly and came to the house of a man in Bahurim. He had a well in his courtyard, and they climbed down into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hithophel said to Absalom, “Let me choose twelve thousand men, and I will set out in pursuit of David tonigh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his wife took the cover, placed it over the mouth of the well, and scattered grain on it so nobody would know anyth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bsalom’s servants came to the woman at the house and asked, “Where are Ahimaaz and Jonathan? ”“They passed by toward the water,”  the woman replied to them. The men searched but did not find them, so they returned to Jerusal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fter they had gone, Ahimaaz and Jonathan climbed out of the well and went and informed King David. They told him, “Get up and immediately ford the river, for Ahithophel has given this advice against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David and all the people with him got up and crossed the Jordan. By daybreak, there was no one who had not crossed the Jord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Ahithophel realized that his advice had not been followed, he saddled his donkey and set out for his house in his hometown. He set his house in order and hanged himself.  So he died and was buried in his father’s tomb.]]></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avid had arrived at Mahanaim by the time Absalom crossed the Jordan with all the men of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Absalom had appointed Amasa  over the army in Joab’s place. Amasa was the son of a man named Ithra  the Israelite; , Ithra had married Abigail daughter of Nahash.  Abigail was a sister to Zeruiah, Joab’s mot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srael and Absalom camped in the land of Gilea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David came to Mahanaim, Shobi son of Nahash  from Rabbah  of the Ammonites, Machir son of Ammiel from Lo-debar,  and Barzillai the Gileadite from Rogelim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rought beds, basins,  and pottery items. They also brought wheat, barley, flour, roasted grain, beans, lentil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attack him while he is weary and discouraged,  throw him into a panic, and all the people with him will scatter. I will strike down only the king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oney, curds, sheep, goats, and cheese  from the herd for David and the people with him to eat. They had reasoned, “The people must be hungry, exhausted, and thirsty in the wildernes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bring all the people back to you. When everyone returns except the man you’re looking for, all  the people will be at pe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proposal seemed right to Absalom and all the elders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Absalom said, “Summon Hushai the Archite also. Let’s hear what he has to say as wel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Hushai came to Absalom, and Absalom told him, “Ahithophel offered this proposal. Should we carry out his proposal? If not, what do you say?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ushai replied to Absalom, “The advice Ahithophel has given this time is not go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ushai continued, “You know your father and his men. They are warriors and are desperate like a wild bear robbed of her cubs.  Your father is an experienced soldier who won’t spend the night with the people.]]></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2026-06-12T03:50:05Z</dcterms:created>
  <dcterms:modified xsi:type="dcterms:W3CDTF">2026-06-12T03:50:05Z</dcterms:modified>
  <dc:title>Bible.com.au: 2 Samuel 17:1-29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