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iba Help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had gone a little beyond the summit,  Ziba, Mephibosheth’s servant,  was right there to meet him. He had a pair of saddled donkeys loaded with two hundred loaves of bread, one hundred clusters of raisins, one hundred bunches of summer fruit, and a clay jar of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said to Ziba, “Why do you have these? ”Ziba answered, “The donkeys are for the king’s household to ride, the bread and summer fruit are for the young men to eat, and the wine is for those to drink who become exhausted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is your master’s grandson? ” the king asked.“Why, he’s staying in Jerusalem,” Ziba replied to the king, “for he said, ‘Today, the house of Israel will restore my grandfather’s kingdom to m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Ziba, “All that belongs to Mephibosheth is now yours! ” “I bow before you,” Ziba said. “May I find favor with you, my lord the king! ”Shimei Curses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King David got to Bahurim, a man belonging to the family of the house of Saul was just coming out.  His name was Shimei son of Gera,  and he was yelling curses as he approac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rew stones at David and at all the royal  servants, the people and the warriors on David’s right and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imei said as he cursed, “Get out, get out, you man of bloodshed, you wicked ma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paid you back for all the blood of the house of Saul in whose place you became king, and the Lord has handed the kingdom over to your son Absalom. Look, you are in trouble because you’re a man of bloodsh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shai son of Zeruiah said to the king, “Why should this dead dog  curse my lord the king?  Let me go over and remove his hea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replied, “Sons of Zeruiah, do we agree on anything?  He curses  me this way because the Lord told him, ‘Curse David! ’  Therefore, who can say, ‘Why did you do that?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said to Abishai and all his servants, “Look, my own son, my own flesh and blood,  intends to take my life  #— #how much more now this Benjaminite! Leave him alone and let him curse me; the Lord has told him 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rhaps the Lord will see my affliction  and restore goodness to me instead of Shimei’s curses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proceeded along the road as Shimei was going along the ridge of the hill opposite him. As Shimei went, he cursed David, threw stones at him, and kicked up d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nally, the king and all the people with him arrived  exhausted, so they rested there.Absalom’s Advis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bsalom and all the Israelites came to Jerusalem. Ahithophel was also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David’s friend Hushai the Archite came to Absalom, Hushai said to Absalom, “Long live the king! Long live the king!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is your loyalty to your friend? ” Absalom asked Hushai. “Why didn’t you go with your frie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t at all,” Hushai answered Absalom. “I am on the side of the one that the Lord, this people, and all the men of Israel have chosen. I will stay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urthermore, whom will I serve if not his son? As I served in your father’s presence, I will also serve in your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bsalom said to Ahithophel, “Give me your advice. What should we d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thophel replied to Absalom, “Sleep with your father’s concubines whom he left to take care of the palace.  When all Israel hears that you have become repulsive to your father, everyone with you will be encourag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pitched a tent for Absalom on the roof, and he slept with his father’s concubines in the sight of all Israe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advice Ahithophel gave in those days was like someone asking about a word from God  #— #such was the regard that both David and Absalom had for Ahithophel’s adv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2 Samuel 16:1-23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