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603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amar went to his house while Amnon was lying down. She took dough, kneaded it, made cakes in his presence, and bak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 brought the pan and set it down in front of him, but he refused to eat. Amnon said, “Everyone leave me! ” And everyone left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the meal to the bedroom,” Amnon told Tamar, “so I can eat from your hand.” Tamar took the cakes she had made and went to her brother Amnon’s bedro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she brought them to him to eat, he grabbed her and said,  “Come sleep with me, my siste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my brother! ” she cried. “Don’t disgrace  me, for such a thing should never be done in Israel.  Don’t commit this outrag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could I ever go with my humiliation? And you #— #you would be like one of the outrageous fools in Israel! Please, speak to the king, for he won’t keep me from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e refused to listen to her, and because he was stronger than she was, he disgraced her by raping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mnon hated Tamar with such intensity that the hatred he hated her with was greater than the love he had loved her with. “Get out of here! ” he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she cried,  “sending me away is much worse than the great wrong you’ve already done to me! ”But he refused to listen to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stead, he called to the servant who waited on him, “Get this away from me, throw her out, and bolt the door behind h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mnon Rapes T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mnon’s servant threw her out and bolted the door behind her. Now Tamar was wearing a long-sleeved  robe, because this is what the king’s virgin daughters w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amar put ashes on her head and tore the long-sleeved robe she was wearing. She put her hand on her head  and went away crying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r brother Absalom said to her, “Has your brother Amnon been with you? Be quiet for now, my sister. He is your brother. Don’t take this thing to heart.” So Tamar lived as a desolate woman  in the house of her brother Absalom.Absalom Murders Amn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King David heard about all these things, he was furiou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salom didn’t say anything to Amnon, either good or bad, because he hated Amnon since he disgraced his sister Tam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wo years later, Absalom’s sheepshearers were at Baal-hazor near Ephraim, and Absalom invited all the king’s s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went to the king and said, “Your servant has just hired sheepshearers. Will the king and his servants please come with your servan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king replied to Absalom, “No, my son, we should not all go, or we would be a burden to you.” Although Absalom urged him, he wasn’t willing to go, though he did bless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not,” Absalom said, “please let my brother Amnon go with us.”The king asked him, “Why should he go with you?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bsalom urged him, so he sent Amnon and all the king’s son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passed. David’s son Absalom  had a beautiful sister named Tamar,  and David’s son Amnon  was infatuated with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Absalom commanded his young men, “Watch Amnon until he is in a good mood from the wine. When I order you to strike Amnon, then kill him. Don’t be afraid. Am I not the one who has commanded you? Be strong and valiant! ”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Absalom’s young men did to Amnon just as Absalom had commanded. Then all the rest of the king’s sons got up, and each fled on his mu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le they were on the way, a report reached David: “Absalom struck down all the king’s sons; not even one of them survive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response the king stood up, tore his clothes, and lay down on the ground, and all his servants stood by with their clothes torn.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Jonadab, son of David’s brother Shimeah,  spoke up: “My lord must not think they have killed all the young men, the king’s sons, because only Amnon is dead. In fact, Absalom has planned this  ever since the day Amnon disgraced his sister Tam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now, my lord the king, don’t take seriously the report that says all the king’s sons are dead. Only Amnon is d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eanwhile, Absalom had fled. When the young man who was standing watch looked up, there were many people coming from the road west of him from the side of the mountain.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onadab said to the king, “Look, the king’s sons have come! It’s exactly like your servant s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ust as he finished speaking, the king’s sons entered and wept loudly. Then the king and all his servants also wept very bitter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Absalom fled and went to Talmai son of Ammihud, king of Geshur.  And David mourned for his son  every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non was frustrated to the point of making himself sick over his sister Tamar because she was a virgin, but it seemed impossible to do anything to 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fter Absalom had fled to Geshur and had been there three yea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ing David  longed to go to Absalom, for David had finished grieving over Amnon’s dea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non had a friend named Jonadab, a son of David’s brother Shimeah.  Jonadab was a very shrewd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asked Amnon, “Why are you, the king’s son, so miserable  every morning? Won’t you tell me? ”Amnon replied, “I’m in love with Tamar, my brother Absalom’s sis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nadab said to him, “Lie down on your bed and pretend you’re sick. When your father comes to see you, say to him, ‘Please let my sister Tamar come and give me something to eat. Let her prepare a meal in my presence  so I can watch and eat from her ha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mnon lay down and pretended to be sick. When the king came to see him, Amnon said to him, “Please let my sister Tamar come and make a couple of cakes in my presence so I can eat from her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sent word to Tamar at the palace: “Please go to your brother Amnon’s house and prepare a meal for him.”]]></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2026-06-20T08:27:25Z</dcterms:created>
  <dcterms:modified xsi:type="dcterms:W3CDTF">2026-06-20T08:27:25Z</dcterms:modified>
  <dc:title>Bible.com.au: 2 Samuel 13:1-39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