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r master’s house to you and your master’s wives into your arms,  and I gave you the house of Israel and Judah, and if that was not enough, I would have given you even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then have you despised the Lord’s command by doing what I consider  evil?  You struck down Uriah  the Hethite with the sword and took his wife as your own wife #— #you murdered him with the Ammonite’s swor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will never leave your house  because you despised me and took the wife of Uriah the Hethite to be your own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I am going to bring disaster on you from your own family: I will take your wives and give them to another  before your very eyes, and he will sleep with them in broad dayligh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cted in secret, but I will do this before all Israel and in broad daylight.’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responded to Nathan, “I have sinned against the Lord.” Then Nathan replied to David, “And the Lord has taken away your sin; you will not di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because you treated  the Lord with such contempt in this matter, the son born to you will di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than went home.The Death of Bathsheba’s SonThe Lord struck the baby that Uriah’s  wife had borne to David, and he became deathly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leaded with God for the boy. He fasted, went home, and spent the night lying on the groun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of his house stood beside him to get him up from the ground, but he was unwilling and would not eat anything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s Parable and David’s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the baby died. But David’s servants were afraid to tell him the baby was dead. They said, “Look, while the baby was alive, we spoke to him, and he wouldn’t listen to us. So how can we tell him the baby is dead? He may do something despe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David saw that his servants were whispering to each other, he guessed that the baby was dead. So he asked his servants, “Is the baby dead? ”“He is dead,” they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got up from the ground. He washed, anointed himself, changed his clothes, went to the Lord’s house, and worshiped. Then he went home and requested something to eat. So they served him food, and he 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servants asked him, “Why have you done this? While the baby was alive, you fasted and wept, but when he died, you got up and ate f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While the baby was alive, I fasted and wept because I thought, ‘Who knows? The Lord may be gracious to me and let him liv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fast? Can I bring him back again? I’ll go to him, but he will never return to me.” The Birth of Solo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he went to her and slept with her. She gave birth to a son and named  him Solomon. , The Lord lov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a message through the prophet Nathan, who named  him Jedidiah,  because of the Lord.Capture of the City of Rabb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ab fought against Rabbah of the Ammonites  and captured the royal fort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Joab sent messengers to David to say, “I have fought against Rabbah and have also captured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Lord sent Nathan to David.  When he arrived, he said to him:There were two men in a certain city, one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assemble the rest of the troops, lay siege to the city, and capture it. Otherwise I will be the one to capture the city, and it will be named afte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assembled all the troops and went to Rabbah; he fought against it and captu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ook the crown from the head of their king,  and it was placed on David’s head. The crown weighed seventy-five pounds  of gold, and it had a precious stone in it. In addition, David took away a large quantity of plunder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removed the people who were in the city and put them to work with saws, iron picks, and iron axes, and to labor at brickmaking.  He did the same to all the Ammonite cities. Then he and all his troops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very large flocks and he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except one small ewe lamb that he had bought. He raised her, and she grew up with him and with his children. From his meager food she would eat, from his cup she would drink, and in his arms she would sleep. She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 traveler came to the rich man, but the rich man could not bring himself to take one of his own sheep or cattle to prepare for the traveler who had come to him. Instead, he took the poor man’s lamb and prepared it for his gues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was infuriated with the man and said to Nathan, “As the Lord lives, the man who did this deserves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he has done this thing and shown no pity, he must pay four lambs for that lamb.”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than replied to David, “You are the man! This is what the Lord God of Israel says: ‘I anointed you king over Israel,  and I rescued you from Saul.]]></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2026-07-24T06:49:05Z</dcterms:created>
  <dcterms:modified xsi:type="dcterms:W3CDTF">2026-07-24T06:49:05Z</dcterms:modified>
  <dc:title>Bible.com.au: 2 Samuel 12:1-31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