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to Uriah, “Go down to your house and wash your feet.” So Uriah left the palace, and a gift from the king follow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slept at the door of the palace with all his master’s servants; he did not go down to hi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t was reported to David, “Uriah didn’t go home,” David questioned Uriah, “Haven’t you just come from a journey? Why didn’t you go hom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David, “The ark, Israel, and Judah are dwelling in tents, and my master Joab and his soldiers  are camping in the open field. How can I enter my house to eat and drink and sleep with my wife? As surely as you live and by your life, I will not do thi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tay here today also,” David said to Uriah, “and tomorrow I will send you back.” So Uriah stayed in Jerusalem that day and the nex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invited Uriah to eat and drink with him, and David got him drunk. He went out in the evening to lie down on his cot with his master’s servants, but he did not go home.Uriah’s Death Arrang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ext morning David wrote a letter to Joab and sent it with U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letter he wrote:Put Uriah  at the front of the fiercest fighting, then withdraw from him so that he is struck down and d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oab was besieging the city, he put Uriah in the place where he knew the best enemy soldiers w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men of the city came out and attacked Joab, and some of the men from David’s soldiers fell in battle; Uriah the Hethite also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Adultery with Bath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 sent someone to report to David all the details of the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commanded the messenger, “When you’ve finished telling the king all the details of the battle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the king’s anger gets stirred up and he asks you, ‘Why did you get so close to the city to fight? Didn’t you realize they would shoot from the top of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ebez, who struck Abimelech son of Jerubbesheth? , Didn’t a woman drop an upper millstone on him from the top of the wall so that he died?  Why did you get so close to the wall? ’ #— #then say, ‘Your servant Uriah the Hethite is dead also.’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messenger left.When he arrived, he reported to David all that Joab had sent him to te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ssenger reported to David, “The men gained the advantage over us and came out against us in the field, but we counterattacked right up to the entrance of the city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the archers shot down on your servants from the top of the wall, and some of the king’s servants died. Your servant Uriah the Hethite is also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told the messenger, “Say this to Joab: ‘Don’t let this matter upset you because the sword devours all alike. Intensify your fight against the city and demolish it.’ Encourage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Uriah’s  wife heard that her husband, Uriah, had died, she mourned for hi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of mourning ended, David had her brought to his house. She became his wife and bore him a son. However, the Lord considered what David had done to be evi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pring when kings march out to war, David sent Joab with his officers and all Israel. They destroyed the Ammonites and besieged Rabbah, but David remained in Jerusale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evening David got up from his bed and strolled around on the roof of the palace. From the roof he saw a woman bathing #— #a very beautiful wo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sent someone to inquire about her, and he said, “Isn’t this Bathsheba,  daughter of Eliam and wife of Uriah  the Hethit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ent messengers to get her, and when she came to him, he slept with her. Now she had just been purifying herself from her uncleanness.  Afterward, she returned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oman conceived and sent word to inform David, “I am preg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nt orders to Joab: “Send me Uriah the Hethite.” So Joab sent Uriah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Uriah came to him, David asked how Joab and the troops were doing and how the war was going.]]></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2026-05-25T20:52:46Z</dcterms:created>
  <dcterms:modified xsi:type="dcterms:W3CDTF">2026-05-25T20:52:46Z</dcterms:modified>
  <dc:title>Bible.com.au: 2 Samuel 11:1-27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