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063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asked me, ‘Who are you? ’ I told him: I’m an Amalekit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 begged me, ‘Stand over me and kill me, for I’m mortally wounded,  but my life still linger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I stood over him and killed him because I knew that after he had fallen he couldn’t survive. I took the crown that was on his head and the armband that was on his arm, and I’ve brought them here to my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David took hold of his clothes and tore them,  and all the men with him did the s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mourned, wept, and fasted until the evening  for those who died by the sword #— #for Saul, his son Jonathan, the Lord’s people, and the house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avid inquired of the young man who had brought him the report, “Where are you from? ”“I’m the son of a resident alien,” he said. “I’m an Amaleki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avid questioned him, “How is it that you were not afraid to lift your hand to destroy the Lord’s anointed? ”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David summoned one of his servants and said, “Come here and kill him! ” The servant struck him, and he die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David had said to the Amalekite, “Your blood is on your own head  because your own mouth testified against you by saying, ‘I killed the Lord’s anointed.’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vid sang the following lament  for Saul and his son Jonath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sponses to Saul’s De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ordered that the Judahites be taught The Song of the Bow. It is written in the Book of Jashar: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plendor of Israel lies slain on your heights.How the mighty have fall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 not tell it in Gath,don’t announce it in the marketplaces of Ashkelon,or the daughters of the Philistines will rejoice, and the daughters of the uncircumcised will celebrat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untains of Gilboa,let no dew or rain be on you,or fields of offerings, for there the shield of the mighty was defiled  —the shield of Saul, no longer anointed with oil.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nathan’s bow never retreated,Saul’s sword never returned unstained, from the blood of the slain,from the flesh  of the migh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aul and Jonathan,loved and delightful,they were not parted in life or in death.They were swifter than eagles, stronger than li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aughters of Israel, weep for Saul,who clothed you in scarlet, with luxurious things,who decked your garments with gold ornament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ow the mighty have fallen in the thick of battle!Jonathan lies slain on your heigh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grieve for you, Jonathan, my brother.You were such a friend to me.Your love for me was more wondrousthan the love of women.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ow the mighty have fallenand the weapons of war have perish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death of Saul,  David returned from defeating the Amalekites  and stayed at Ziklag two day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 the third day a man with torn clothes and dust on his head  came from Saul’s camp. When he came to David, he fell to the ground and paid homa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avid asked him, “Where have you come from? ”He replied to him, “I’ve escaped from the Israelite cam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 was the outcome? Tell me,” David asked him.“The troops fled from the battle,” he answered. “Many of the troops have fallen and are dead. Also, Saul and his son Jonathan are dea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avid asked the young man who had brought him the report, “How do you know Saul and his son Jonathan are dea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happened to be on Mount Gilboa,”  he replied, “and there was Saul, leaning on his spear. At that very moment the chariots and the cavalry were closing in on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he turned around and saw me, he called out to me, so I answered: I’m at your service.]]></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2026-08-03T20:48:17Z</dcterms:created>
  <dcterms:modified xsi:type="dcterms:W3CDTF">2026-08-03T20:48:17Z</dcterms:modified>
  <dc:title>Bible.com.au: 2 Samuel 1:1-27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