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6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ear friends, don’t overlook this one fact: With the Lord one day is like a thousand years, and a thousand years like one da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does not delay his promise,  as some understand delay, but is patient with you, not wanting any  to perish  but all to come to repenta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day of the Lord  will come like a thief; , on that day the heavens will pass away  with a loud noise, the elements will burn and be dissolved,  and the earth and the works on it will be disclos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all these things are to be dissolved in this way, it is clear what sort of people you should be in holy conduct and godli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wait for the day of God and hasten its coming. , Because of that day, the heavens will be dissolved with fire and the elements will melt with h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based on his promise, we wait for new heavens and a new earth,  where righteousness dwells. Conclu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ear friends, while you wait for these things, make every effort to be found without spot or blemish in his sight, at pea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regard the patience of our Lord as salvation, just as our dear brother Paul has written to you according to the wisdom given to hi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peaks about these things in all his letters. There are some things hard to understand in them. The untaught and unstable will twist them to their own destruction,  as they also do with the rest of the Scriptu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ear friends, since you know this in advance, be on your guard,  so that you are not led away by the error of lawless people and fall from your own stable posi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row in the grace and knowledge  of our Lord and Savior Jesus Christ. To him be the glory both now and to the day of eternit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this is now the second letter  I have written to you; in both letters, I want to stir up your sincere  understanding by way of remin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at you recall the words previously spoken by the holy prophets and the command of our Lord and Savior given through your apost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ve all, be aware of this: Scoffers will come in the last days  scoffing and following their own evil desi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ing, “Where is his ‘coming’ that he promised?  Ever since our ancestors fell asleep,  all things continue as they have been since the beginning of cre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eliberately overlook this: By the word of God  the heavens came into being long ago and the earth was brought about from water and through wat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ough these the world of that time perished when it was flood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the same word,  the present heavens and earth are stored up for fire, being kept for the day of judgment  and destruction of the ungodly.]]></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2026-06-10T00:06:10Z</dcterms:created>
  <dcterms:modified xsi:type="dcterms:W3CDTF">2026-06-10T00:06:10Z</dcterms:modified>
  <dc:title>Bible.com.au: 2 Peter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