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1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as that righteous man lived among them day by day, his righteous soul was tormented by the lawless deeds he saw and heard )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knows how to rescue  the godly from trials and to keep the unrighteous under punishment for the day of judgme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pecially those who follow the polluting desires of the flesh and despise authority. Bold, arrogant people! They are not afraid to slander the glorious on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ever, angels, who are greater in might and power, do not bring a slanderous charge against them before the Lor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people, like irrational animals #— #creatures of instinct born to be caught and destroyed #— #slander what they do not understand, and in their destruction they too will be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will be paid back with harm for the harm they have done. They consider it a pleasure to carouse in broad daylight. They are spots and blemishes, delighting in their deceptions  while they feast with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ve eyes full of adultery  that never stop looking for sin. They seduce unstable people and have hearts trained in greed. Children under a curs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have gone astray by abandoning the straight path  and have followed the path of Balaam,  the son of Bosor,  who loved the wages of wickednes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received a rebuke for his lawlessness: A speechless donkey spoke with a human voice and restrained the prophet’s madnes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people are springs without water, mists driven by a storm. The gloom of darkness has been reserved for the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Judgment of False Teac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by uttering boastful, empty words,  they seduce, with fleshly desires and debauchery, people who have barely escaped  from those who live in err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promise them freedom, but they themselves are slaves of corruption, since people are enslaved to whatever defeats the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f, having escaped the world’s impurity through the knowledge of the Lord  and Savior Jesus Christ,  they are again entangled in these things and defeated, the last state is worse for them than the firs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t would have been better for them not to have known the way of righteousness  than, after knowing it, to turn back from the holy command  delivered  to them.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has happened to them according to the true proverb: A dog returns to its own vomit,, and, “A washed sow returns to wallowing in the mu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ere indeed false prophets  among the people, just as there will be false teachers  among you. They will bring in destructive heresies, even denying the Master who bought  them, and will bring swift destruction on themsel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y will follow their depraved ways, and the way of truth will be maligned because of them.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ill exploit  you in their greed  with made-up stories. Their condemnation,  pronounced long ago, is not idle, and their destruction does not sl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God didn’t spare  the angels who sinned but cast them into hell , and delivered them in chains  of utter darkness to be kept for judgmen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he didn’t spare the ancient world, but protected Noah,  a preacher of righteousness, and seven others, , when he brought the flood on the world of the ungod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he reduced the cities of Sodom and Gomorrah  to ashes and condemned them to extinction,  making them an example of what is coming to the ungodl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he rescued righteous Lot,  distressed by the depraved behavior of the immoral]]></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2026-06-15T08:41:02Z</dcterms:created>
  <dcterms:modified xsi:type="dcterms:W3CDTF">2026-06-15T08:41:02Z</dcterms:modified>
  <dc:title>Bible.com.au: 2 Peter 2:1-22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