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you possess these qualities in increasing measure, they will keep you from being useless  or unfruitful  in the knowledge of our Lord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rson who lacks these things is blind and shortsighted and has forgotten the cleansing from his past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rothers and sisters, make every effort to confirm your calling and election,  because if you do these things you will never stum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this way, entry into the eternal kingdom  of our Lord and Savior Jesus Christ will be richly provided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will always remind you about these things, even though you know them and are established in the truth  you now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is right, as long as I am in this bodily tent,  to wake you up with a remi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I know that I will soon lay aside my tent, as our Lord Jesus Christ has indeed made clear to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also make every effort so that you are able to recall these things at any time after my departure. The Trustworthy Prophetic W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e did not follow cleverly contrived myths when we made known to you the power and coming of our Lord Jesus Christ;  instead, we were eyewitnesses of his majest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received honor and glory from God the Father when the voice came to him from the Majestic Glory, saying “This is my beloved Son,  with whom I am well-pleased!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when it came from heaven while we were with him on the holy mountai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lso have the prophetic word strongly confirmed, and you will do well to pay attention to it, as to a lamp shining in a dark place,  until the day dawns  and the morning star  rises in your hear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you know this: No prophecy of Scripture comes from the prophet’s own interpret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no prophecy ever came by the will of man;  instead, men spoke from God as they were carried along by the Holy Spiri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eon  Peter,  a servant and an apostle  of Jesus Christ:To those who have received a faith equal to ours through the righteousness  of our God and Savior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grace and peace be multiplied to you through the knowledge of God  and of Jesus our Lord.Growth in the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divine power  has given us everything required for life and godliness through the knowledge  of him who called  us by  his own glory and good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these he has given us very great and precious promises,  so that through them you may share in the divine nature,  escaping the corruption that is in the world because of evil des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make every effort to supplement your faith with goodness, goodness with knowled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nowledge with self-control,  self-control with endurance, endurance with godli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liness with brotherly affection,  and brotherly affection with lov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2026-05-21T17:29:47Z</dcterms:created>
  <dcterms:modified xsi:type="dcterms:W3CDTF">2026-05-21T17:29:47Z</dcterms:modified>
  <dc:title>Bible.com.au: 2 Peter 1:1-21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