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said to Hazael,  “Take a gift  with you and go meet the man of God. Inquire of the Lord through him, ‘Will I recover from this sickness? ’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zael went to meet Elisha, taking with him a gift: forty camel-loads of all the finest products of Damascus. When he came and stood before him, he said, “Your son,  King Ben-hadad of Aram, has sent me to ask you, ‘Will I recover from this sickness?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told him, “Go say to him, ‘You are sure to  recover.’ But the Lord has shown me that he is sure to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tared steadily at him until he was ashamed. The man of God wep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asked, “Why is my lord weeping? ”He replied, “Because I know the evil you will do to the people of Israel. You will set their fortresses on fire. You will kill their young men with the sword. You will dash their children to pieces. You will rip open their pregnant wom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zael said, “How could your servant, a mere dog,  do such a mighty deed? ”Elisha answered, “The Lord has shown me that you will be king over Ara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zael left Elisha and went to his master, who asked him, “What did Elisha say to you? ”He responded, “He told me you are sure to re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day Hazael took a heavy cloth, dipped it in water, and spread it over the king’s face. Ben-hadad died, and Hazael reigned in his place.Judah’s King Jeh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Israel’s King Joram  son of Ahab, Jehoram , son of Jehoshaphat became king of Judah, replacing his fath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hirty-two years old when he became king, and he reigned eight years in Jerusal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unammite’s Lan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lked in the ways of the kings of Israel, as the house of Ahab had done, for Ahab’s daughter was his wife. He did what was evil in the Lord’s sigh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ake of his servant David, the Lord was unwilling to destroy Judah, since he had promised to give a lamp , to David and his sons forev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Jehoram’s reign, Edom rebelled against Judah’s control and appointed their own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crossed over to Zair with all his chariots. Then at night he set out to attack the Edomites who had surrounded him and the chariot commanders, but his troops fled to their tent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Edom is still in rebellion against Judah’s control today. Libnah  also rebelled at tha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rest of the events of Jehoram’s reign, along with all his accomplishments, are written in the Historical Record of Judah’s King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rested with his ancestors and was buried with his ancestors in the city of David, and his son Ahaziah became king in his place. Judah’s King Aha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Israel’s King Joram son of Ahab,  Ahaziah son of Jehoram became king of Juda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ziah was twenty-two years old when he became king, and he reigned one year in Jerusalem. His mother’s name was Athaliah, granddaughter of Israel’s King Omri.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alked in the ways of the house of Ahab and did what was evil in the Lord’s sight like the house of Ahab,  for his father had married into  the house of Ah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said to the woman whose son he had restored to life,  “Get ready, you and your household, and go live as a resident alien wherever you can. For the Lord has announced a seven-year famine,  and it has already come to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 went with Joram son of Ahab to fight against King Hazael  of Aram in Ramoth-gilead,  and the Arameans wounded Jo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King Joram returned to Jezreel  to recover from the wounds that the Arameans had inflicted on him in Ramoth-gilead  when he fought against Aram’s King Hazael.  Then Judah’s King Ahaziah son of Jehoram went down to Jezreel to visit Joram son of Ahab since Joram was 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woman got ready and did what the man of God said. She and her household lived as resident aliens in the land of the Philistines for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oman returned from the land of the Philistines at the end of seven years,  she went to appeal to the king for her house and fiel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had been speaking to Gehazi,  the attendant of the man of God, saying, “Tell me all the great things Elisha has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telling the king how Elisha restored the dead son to life, the woman whose son he had restored to life came to appeal to the king for her house and field. So Gehazi said, “My lord the king, this is the woman and this is the son Elisha restored to lif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king asked the woman, she told him the story. So the king appointed a court official for her, saying, “Restore all that was hers, along with all the income from the field from the day she left the country until now.”Aram’s King Haz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came to Damascus  while King Ben-hadad  of Aram was sick, and the king was told, “The man of God  has come her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2026-07-24T00:30:58Z</dcterms:created>
  <dcterms:modified xsi:type="dcterms:W3CDTF">2026-07-24T00:30:58Z</dcterms:modified>
  <dc:title>Bible.com.au: 2 Kings 8:1-29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