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 of Aram  was waging war against Israel, he conferred with his servants, “My camp will be at such and such a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man of God  sent word to the king of Israel: “Be careful passing by this place, for the Arameans are going down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equently, the king of Israel sent word to the place the man of God had told him about. The man of God repeatedly  warned the king, so the king would be on his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ram was enraged because of this matter, and he called his servants and demanded of them, “Tell me, which one of us is for the king of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his servants said, “No one, my lord the king. Elisha, the prophet in Israel, tells the king of Israel even the words you speak in your bed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king said, “Go and see where he is, so I can send men to capture him.”When he was told, “Elisha is in Dotha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ent horses, chariots, and a massive army there. They went by night and surrounde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ervant of the man of God got up early and went out, he discovered an army with horses and chariots surrounding the city. So he asked Elisha, “Oh, my master, what are we to do?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 said, “Don’t be afraid,  for those who are with us outnumber those who are with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lisha prayed, “Lord, please open his eyes and let him see.” So the Lord opened the servant’s eyes, and he saw that the mountain was covered with horses and chariots of fire  all a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loating Ax H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Arameans came against him, Elisha prayed to the Lord, “Please strike this nation with blindness.”  So he struck them with blindness,  according to Elisha’s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Elisha said to them, “This is not the way, and this is not the city. Follow me, and I will take you to the man you’re looking for.” And he led them to Samari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entered Samaria, Elisha said, “Lord, open these men’s eyes and let them see.” So the Lord opened their eyes, and they saw that they were in the middle of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king of Israel saw them, he said to Elisha, “Should I kill them,  should I kill them, my fath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sha replied, “Don’t kill them. Do you kill those you have captured with your sword or your bow? Set food and water in front of them so they can eat and drink and go to their mast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prepared a big feast for them. When they had eaten and drunk, he sent them away, and they went to their master. The Aramean raiders  did not come into Israel’s land again.The Siege of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King Ben-hadad  of Aram brought all his military units together and marched up and laid siege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re was a severe famine  in Samaria, and they continued the siege against it until a donkey’s head sold for thirty-four ounces  of silver, and a cup  of dove’s dung  sold for two ounces  of silve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king of Israel was passing by on the wall, a woman cried out to him, “My lord the king, help!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If the Lord doesn’t help you, where can I get help for you? From the threshing floor or the winepress?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the prophets  said to Elisha, “Please notice that the place where we live under your supervision  is too small for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king asked her, “What’s the matter? ” She said, “This woman said to me, ‘Give up your son, and we will eat him today. Then we will eat my son tomorr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boiled my son and ate him, and I said to her the next day, ‘Give up your son, and we will eat him,’  but she has hidden her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king heard the woman’s words, he tore his clothes.  Then, as he was passing by on the wall, the people saw that there was sackcloth  under his clothes next to his sk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nnounced, “May God punish me and do so severely  if the head of Elisha son of Shaphat remains on his shoulders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sha was sitting in his house, and the elders  were sitting with him. The king sent a man ahead of him, but before the messenger got to him, Elisha said to the elders, “Do you see how this murderer  has sent someone to remove my head? Look, when the messenger comes, shut the door to keep him out. Isn’t the sound of his master’s feet behind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Elisha was still speaking with them, the messenger  came down to him. Then he said, “This disaster is from the Lord. Why should I wait for the Lord any longer?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lease let us go to the Jordan where we can each get a log and can build ourselves a place to live there.”“Go,” h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one said, “Please come with your servants.”“I’ll come,” he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with them, and when they came to the Jordan, they cut down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one of them was cutting down a tree, the iron ax head fell into the water, and he cried out, “Oh, my master, it was borrowe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man of God  asked, “Where did it fall? ”When he showed him the place, the man of God cut a piece of wood, threw it there, and made the iron flo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Pick it up.” So he reached out and took it.The Aramean War]]></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2026-05-27T18:44:04Z</dcterms:created>
  <dcterms:modified xsi:type="dcterms:W3CDTF">2026-05-27T18:44:04Z</dcterms:modified>
  <dc:title>Bible.com.au: 2 Kings 6:1-33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