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Elisha went to Shunem.  A prominent woman who lived there persuaded him to eat some food. So whenever he passed by, he stopped there to e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said to her husband, “I know that the one who often passes by here is a holy ma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let’s make a small, walled-in upper room and put a bed, a table, a chair, and a lamp there for him. Whenever he comes, he can stay there.” The Shunammite Woman’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he came there and stopped at the upstairs room to li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ordered his attendant Gehazi,  “Call this Shunammite woman.” So he called her and she stoo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Gehazi, “Say to her, ‘Look, you’ve gone to all this trouble for us. What can we do for you?  Can we speak on your behalf to the king or to the commander of the army? ’ ”She answered, “I am living among my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asked, “Then what should be done for her? ”Gehazi answered, “Well, she has no son, and her husband is 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ll her,” Elisha said. So Gehazi called her, and she stood in the door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 said, “At this time next year you will have a son in your arms.” Then she said, “No, my lord. Man of God, do not lie to your serva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man conceived and gave birth to a son at the same time the following year, as Elisha had promised her.The Shunammite’s Son Ra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il Multipl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 grew and one day went out to his father and the harvester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ddenly he complained to his father, “My head! My head! ”His father told his servant, “Carry him to his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picked him up and took him to his mother. The child sat on her lap until noon and then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ent up and laid him on the bed of the man of God, shut him in, and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summoned her husband and said, “Please send me one of the servants and one of the donkeys, so I can hurry to the man of God and come back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said, “Why go to him today? It’s not a New Moon or a Sabbath.” She replied, “It’s all righ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saddled the donkey and said to her servant, “Go fast; don’t slow the pace for me unless I tell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came to the man of God at Mount Carmel. When the man of God saw her at a distance, he said to his attendant Gehazi,  “Look, there’s the Shunammite woma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out to meet her and ask, ‘Are you all right? Is your husband all right? Is your son all right? ’ ”And she answered, “It’s all r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came up to the man of God at the mountain, she clung to his feet.  Gehazi came to push her away, but the man of God said, “Leave her alone #— #she is in severe anguish,  and the Lord has hidden it from me. He hasn’t tol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wives of the sons of the prophets  cried out to Elisha, “Your servant, my husband, has died. You know that your servant feared the Lord.  Now the creditor is coming to take my two children as his slav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e said, “Did I ask my lord for a son? Didn’t I say, ‘Do not lie to me? ’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Elisha said to Gehazi, “Tuck your mantle  under your belt, take my staff with you, and go. If you meet anyone, don’t stop to greet him, and if a man greets you, don’t answer him.  Then place my staff on the boy’s f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oy’s mother said to Elisha, “As the Lord lives and as you yourself live, I will not leave you.”  So he got up and followed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hazi went ahead of them and placed the staff on the boy’s face, but there was no sound or sign of life, so he went back to meet Elisha and told him, “The boy didn’t wake up.”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Elisha got to the house, he discovered the boy lying dead on his be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he went in, closed the door behind the two of them, and prayed to the Lor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went up and lay on the boy:  he put mouth to mouth, eye to eye, hand to hand. While he bent down over him, the boy’s flesh became warm.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lisha got up, went into the house, and paced back and forth. Then he went up and bent down over him again. The boy sneezed seven times and opened his eye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sha called Gehazi and said, “Call the Shunammite woman.” He called her and she came. Then Elisha said, “Pick up your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he came, fell at his feet, and bowed to the ground; she picked up her son and left. The Deadly St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sha asked her, “What can I do for you? Tell me, what do you have in the house? ”She said, “Your servant has nothing in the house except a jar of oil.”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Elisha returned to Gilgal,  there was a famine  in the land. The sons of the prophets  were sitting before him.  He said to his attendant, “Put on the large pot and make stew for the sons of the prophe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went out to the field to gather herbs and found a wild vine from which he gathered as many wild gourds as his garment would hold. Then he came back and cut them up into the pot of stew, but they were unaware of what they wer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erved some for the men to eat, but when they ate the stew they cried out, “There’s death in the pot,  man of God! ” And they were unable to eat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Elisha said, “Get some flour.” He threw it into the pot and said, “Serve it for the people to eat.” And there was nothing bad in the pot. The Multiplied Br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 man from Baal-shalishah  came to the man of God with his sack full of  twenty loaves of barley bread from the first bread of the harvest. Elisha said, “Give it to the people to e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Elisha’s attendant asked, “What? Am I to set this before a hundred men? ” “Give it to the people to eat,” Elisha said, “for this is what the Lord says: ‘They will eat, and they will have some left ov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set it before them, and as the Lord had promised, they ate and had some left ove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Go out and borrow empty containers from all your neighbors. Do not get just a few.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go in and shut the door behind you and your sons, and pour oil into all these containers. Set the full ones to one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she left.After she had shut the door behind her and her sons, they kept bringing her containers, and she kept pour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were full, she said to her son, “Bring me another container.”But he replied, “There aren’t any more.” Then the oil stop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ent and told the man of God,  and he said, “Go sell the oil and pay your debt; you and your sons can live on the rest.” The Shunammite Woman’s Hospitalit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2 Kings 4:1-44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