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481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asked, “Which route should we take? ”He replied, “The route of the Wilderness of Ed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the king of Judah, and the king of Edom  set out. After they had traveled their indirect route for seven days, they had no water for the army or the animals with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of Israel said, “Oh no, the Lord has summoned these three kings, only to hand them over to Moab.”]]></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n’t there a prophet of the Lord here? Let’s inquire of the Lord through him.” One of the servants of the king of Israel answered, “Elisha son of Shaphat,  who used to pour water on Elijah’s hands, is 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shaphat affirmed, “The word of the Lord is with him.” So the king of Israel and Jehoshaphat and the king of Edom went to hi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ever, Elisha said to King Joram of Israel, “What do we have in common? Go to the prophets of your father and your mother! ” But the king of Israel replied, “No, because it is the Lord who has summoned these three kings to hand them over to Moab.”]]></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responded, “By the life of the Lord of Armies,  before whom I stand: If I did not have respect for King Jehoshaphat of Judah,  I wouldn’t look at you; I would not take notice of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bring me a musician.” While the musician played,  the Lord’s hand  came on Elis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he said, “This is what the Lord says: ‘Dig ditch after ditch in this wad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Lord says, ‘You will not see wind or rain, but the wadi will be filled with water,  and you will drink #— #you and your cattle and your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s King Jora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easy in the Lord’s sight.  He will also hand Moab over to you.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you will attack every fortified city and every choice city. You will cut down every good tree and stop up every spring. You will ruin every good piece of land with ston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bout the time for the grain offering  the next morning, water suddenly came from the direction of Edom and filled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ll Moab had heard that the kings  had come up to fight against them. So all who could bear arms, from the youngest to the oldest, were summoned and took their stand at the bord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got up early in the morning, the sun was shining on the water, and the Moabites saw that the water across from them was red like bloo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is is blood! ” they exclaimed. “The kings  have crossed swords  and their men have killed one another. So, to the spoil, Moab!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owever, when the Moabites came to Israel’s camp, the Israelites attacked them, and they fled from them. So Israel went into the land attacking the Moabit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would destroy the cities, and each of them would throw a stone to cover every good piece of land. They would stop up every spring and cut down every good tree. This went on until only the buildings of Kir-hareseth  were left. Then men with slings surrounded the city and attack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en the king of Moab saw that the battle was too fierce for him, he took seven hundred swordsmen with him to try to break through to the king of Edom,  but they could not do 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he took his firstborn son,  who was to become king in his place, and offered him as a burnt offering on the city wall. Great wrath was on the Israelites, and they withdrew from him and returned to their lan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ram son of Ahab became king over Israel in Samaria during the eighteenth year of Judah’s King Jehoshaphat, and he reigned twelve year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what was evil in the Lord’s sight, but not like his father and mother,  for he removed the sacred pillar of Baal his father had ma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Joram clung to the sins that Jeroboam son of Nebat had caused Israel to commit.  He did not turn away from them.Moab’s Rebellion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ing Mesha of Moab  was a sheep breeder. He used to pay  the king of Israel one hundred thousand lambs and the wool of one hundred thousand ram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when Ahab died, the king of Moab rebelled against the king of Israel.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King Joram marched out from Samaria at that time and mobilized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sent a message to King Jehoshaphat  of Judah: “The king of Moab has rebelled against me.  Will you go with me to fight against Moab? ”Jehoshaphat said, “I will go. I am as you are, my people as your people, my horses as your horses.” ]]></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2026-05-24T14:11:20Z</dcterms:created>
  <dcterms:modified xsi:type="dcterms:W3CDTF">2026-05-24T14:11:20Z</dcterms:modified>
  <dc:title>Bible.com.au: 2 Kings 3:1-27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