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eventh day of the fifth month #— #which was the nineteenth year of King Nebuchadnezzar of Babylon #— #Nebuzaradan, the captain of the guards, a servant of the king of Babylon, entered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urned the Lord’s temple,  the king’s palace,  and all the houses of Jerusalem; he burned down  all the great hou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Chaldean army with the captain of the guards tore down the walls  surrounding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zaradan, the captain of the guards, deported the rest of the people who remained in the city, the deserters who had defected to the king of Babylon, and the rest of the populat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s left some of the poorest of the land to be vinedressers and farm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Chaldeans broke into pieces the bronze pillars  of the Lord’s temple, the water carts, and the bronze basin, , which were in the Lord’s temple, and carried the bronze to Babyl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so took the pots, shovels, wick trimmers, dishes, and all the bronze articles used in the priests’ servi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aptain of the guards took away the firepans and sprinkling basins #— #whatever was gold or silv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two pillars, the one basin, and the water carts that Solomon had made for the Lord’s temple, the weight of the bronze of all these articles was beyond measu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pillar was twenty-seven feet  tall and had a bronze capital on top of it. The capital, encircled by a grating and pomegranates of bronze, stood five feet  high. The second pillar was the same, with its own grat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Siege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ptain of the guards  also took away Seraiah  the chief priest, Zephaniah  the priest of the second rank, and the three doorkeep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city he took a court official  who had been appointed over the warriors; five trusted royal aides , found in the city; the secretary of the commander of the army, who enlisted the people of the land for military duty; and sixty men from the common people  who were found within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the captain of the guards, took them and brought them to the king of Babylon at Ribla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Babylon put them to death at Riblah in the land of Hamath. So Judah went into exile from its land. Gedaliah Made Govern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of Babylon appointed Gedaliah  son of Ahikam, son of Shaphan, over the rest of the people he left in the land of Juda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ll the commanders of the armies #— #they and their men #— #heard that the king of Babylon had appointed Gedaliah, they came to Gedaliah at Mizpah.  The commanders included Ishmael son of Nethaniah, Johanan son of Kareah, Seraiah son of Tanhumeth the Netophathite, and Jaazaniah son of the Maacathite #— #they and their me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wore an oath to them and their men, assuring them, “Don’t be afraid of the servants of the Chaldeans. Live in the land and serve the king of Babylon, and it will go well for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however, Ishmael son of Nethaniah, son of Elishama, of the royal family, came with ten men and struck down Gedaliah, and he died. Also, they killed the Judeans and the Chaldeans who were with him at Mizpa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people, from the youngest to the oldest, and the commanders of the army, left and went to Egypt, for they were afraid of the Chaldeans. Jehoiachin Pardo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twenty-seventh day of the twelfth month of the thirty-seventh year of the exile of Judah’s King Jehoiachin, in the year Evil-merodach became king of Babylon, he pardoned King Jehoiachin  of Judah and released him  from pris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s reign,  on the tenth day of the tenth month, King Nebuchadnezzar of Babylon advanced against Jerusalem with his entire army.  They laid siege to the city and built a siege wall against it all aroun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poke kindly  to him and set his throne over the thrones of the kings who were with him in Babyl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ehoiachin changed his prison clothes, and he dined regularly in the presence of the king of Babylon for the rest of his lif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his allowance, a regular allowance  was given to him by the king, a portion for each day, for the rest of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was under siege until King Zedekiah’s eleventh y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ninth day of the fourth month the famine was so severe in the city that the common people had no f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ity was broken into,  and all the warriors fled  at night by way of the city gate between the two walls near the king’s garden,  even though the Chaldeans surrounded the city. As the king made his way along the route to the Arab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aldean army pursued him and overtook him in the plains of Jericho. Zedekiah’s entire army left him and scatter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ldeans seized the king  and brought him up to the king of Babylon  at Riblah,  and they passed sentence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laughtered Zedekiah’s sons before his eyes. Finally, the king of Babylon blinded Zedekiah, bound him in bronze chains, and took him to Babylon. Jerusalem Destroye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2026-07-24T06:51:24Z</dcterms:created>
  <dcterms:modified xsi:type="dcterms:W3CDTF">2026-07-24T06:51:24Z</dcterms:modified>
  <dc:title>Bible.com.au: 2 Kings 25:1-30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