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01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4: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hoiachin was eighteen years old when he became king, and he reigned three months in Jerusalem. His mother’s name was Nehushta daughter of Elnathan; she was from Jerusalem.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did what was evil in the Lord’s sight just as his father had done.Deportations to Babyl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t that time  the servants of King Nebuchadnezzar  of Babylon marched up to Jerusalem, and the city came under sieg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ing Nebuchadnezzar of Babylon came to the city while his servants were besieging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ing Jehoiachin of Judah, along with his mother, his servants, his commanders, and his officials,  surrendered to the king of Babylon. So the king of Babylon took him captive in the eighth year of his reig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also carried off from there all the treasures of the Lord’s temple and the treasures of the king’s palace, and he cut into pieces all the gold articles that King Solomon of Israel had made  for the Lord’s sanctuary, just as the Lord had predicted.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deported all Jerusalem and all the commanders and all the best soldiers  #— #ten thousand captives  including all the craftsmen and metalsmiths.  Except for the poorest people of the land,  no one remain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buchadnezzar deported Jehoiachin to Babylon. He took the king’s mother, the king’s wives, his officials, and the leading men of the land into exile from Jerusalem to Babylon.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king of Babylon brought captive into Babylon all seven thousand of the best soldiers and one thousand craftsmen and metalsmiths #— #all strong and fit for w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king of Babylon made Mattaniah, Jehoiachin’s  uncle, king in his place and changed his name to Zedekiah. Judah’s King Zedeki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hoiakim’s Rebellion and Dea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Zedekiah  was twenty-one years old when he became king,  and he reigned eleven years in Jerusalem. His mother’s name was Hamutal  daughter of Jeremiah; she was from Libn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Zedekiah did what was evil in the Lord’s sight just as Jehoiakim had done.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cause of the Lord’s anger,  it came to the point in Jerusalem and Judah that he finally banished them from his presence.  Then Zedekiah rebelled against the king of Babylon.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uring  Jehoiakim’s reign,  King Nebuchadnezzar  of Babylon  attacked.  Jehoiakim became his vassal for three years, and then he turned and rebelled against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sent Chaldean, Aramean,  Moabite,  and Ammonite raiders against Jehoiakim. He sent them against Judah to destroy it, according to the word of the Lord he had spoken through his servants the prophet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deed, this happened to Judah at the Lord’s command to remove them from his presence.  It was because of the sins of Manasseh, according to all he had don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lso because of all the innocent blood he had shed. He had filled Jerusalem with innocent blood,  and the Lord was not willing to forgiv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rest of the events of Jehoiakim’s reign, along with all his accomplishments, are written in the Historical Record of Judah’s King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hoiakim rested with his ancestors, and his son Jehoiachin became king in his plac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e king of Egypt did not march out of his land again,  for the king of Babylon took everything that had belonged to the king of Egypt,  from the Brook of Egypt to the Euphrates River. Judah’s King Jehoiachin]]></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2026-06-12T03:11:50Z</dcterms:created>
  <dcterms:modified xsi:type="dcterms:W3CDTF">2026-06-12T03:11:50Z</dcterms:modified>
  <dc:title>Bible.com.au: 2 Kings 24:1-20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