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ived according to the customs of the nations that the Lord had dispossessed before the Israelites  and according to what the kings of Israel di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They built high places in all their towns from watchtower  to fortified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for themselves sacred pillars  and Asherah poles  on every high hill and under every green tr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burned incense there on all the high places just like the nations that the Lord had driven out before them had done. They did evil things, angering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erved idols, although the Lord had told them, “You must not do thi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ill, the Lord warned  Israel and Judah through every prophet and every seer, saying, “Turn from your evil ways and keep my commands and statutes according to the whole law I commanded your ancestors and sent to you through my servants the prophe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Instead they became obstinate like  their ancestors who did not believe the Lord their Go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statutes and his covenant he had made with their ancestors  and the warnings he had given them. They followed worthless idols and became worthless themselves,  following the surrounding nations the Lord had commanded them not to imita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bandoned all the commands of the Lord their God. They made cast images  for themselves, two calves, and an Asherah pole.  They bowed in worship to all the stars in the sky  and served Ba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 and practiced divination and interpreted omens.  They devoted themselves to do what was evil in the Lord’s sight and angered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King Hosh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he removed them from his presence.  Only the tribe of Judah remain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Judah did not keep the commands of the Lord their God  but lived according to the customs Israel had practic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 rejected all the descendants of Israel, punished them, and handed them over to plunderers until he had banished them from his presence. Summary of Israel’s His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Lord tore  Israel from the house of David, Israel made Jeroboam son of Nebat king.  Then Jeroboam led Israel away from following the Lord and caused them to commit grave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that Jeroboam committed and did not turn away from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ally, the Lord removed Israel from his presence just as he had declared through all his servants the prophets. So Israel has been exiled to Assyria from their homeland to this very day. Foreign Refugees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king of Assyria brought people from Babylon, Cuthah, Avva, Hamath, and Sepharvaim and settled them in place of the Israelites in the cities of Samaria. The settlers took possession of Samaria and lived in its citi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fear the Lord. So the Lord sent lions among them, which killed some of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ttlers said to the king of Assyria, “The nations that you have deported and placed in the cities of Samaria do not know the requirements of the god of the land. Therefore he has sent lions among them that are killing them because the people don’t know the requirements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issued a command: “Send back one of the priests you deported.  Have him go and live there so he can teach them the requirements of the god of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Judah’s King Ahaz, Hoshea  son of Elah became king over Israel in Samaria, and he reigned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they had deported came and lived in Bethel,  and he began to teach them how they should fear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people of each nation were still making their own gods in the cities where they lived and putting them in the shrines of the high places that the people of Samaria had mad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Babylon made Succoth-benoth, the men of Cuth made Nergal, the men of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to Adrammelech and Anammelech,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feared the Lord, but they also made from their ranks priests for the high places, who were working for them at the shrines of the high plac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but they also worshiped their own gods  according to the practice of the nations from which they had been depor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are still observing the former practices to this day. None of them fear the Lord or observe the statutes and ordinances, the law and commandments that the Lord had commanded the descendants of Jacob, whom he had given the name Israel.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made a covenant with Jacob’s descendants and commanded them, “Do not fear other gods; do not bow in worship to them;  do not serve them; do not sacrifice to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stead fear the Lord, who brought you up from the land of Egypt with great power  and an outstretched arm.  You are to bow down to him, and you are to sacrifice to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to be careful always  to observe the statutes, the ordinances, the law, and the commandments he wrote for you; do not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but not like the kings of Israel who preceded him.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that I have made with you.  Do not fear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fear the Lord your God, and he will rescue you from all your enemi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ever, these nations would not listen but continued observing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feared the Lord but also served their idols. Still today, their children and grandchildren continue doing as their ancestors di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Shalmaneser  of Assyria attacked him,  and Hoshea became his vassal an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caught Hoshea in a conspiracy: He had sent envoys to So king of Egypt  and had not paid tribute to the king of Assyria as in previous years.  Therefore the king of Assyria arrest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whole land, marched up to Samaria, and besieged it for three years. The Fall of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He deported  the Israelites to Assyria and settled them in Halah, along the Habor (Gozan’s river), and in the cities of the Medes. Why Israel F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disaster happened because the people of Israel sinned against the Lord their God who had brought them out of the land of Egypt from the power of Pharaoh king of Egypt  and because they worshiped  other gods.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2026-06-12T03:11:24Z</dcterms:created>
  <dcterms:modified xsi:type="dcterms:W3CDTF">2026-06-12T03:11:24Z</dcterms:modified>
  <dc:title>Bible.com.au: 2 Kings 17:1-41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