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41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haz also took the silver and gold found in the Lord’s temple and in the treasuries of the king’s palace and sent them to the king of Assyria as a brib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Assyria listened to him  and marched up to Damascus and captured it.  He deported its people to Kir  but put Rezin to death.Ahaz’s Idolat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ing Ahaz went to Damascus to meet King Tiglath-pileser  of Assyria. When he saw the altar that was in Damascus, King Ahaz sent a model of the altar and complete plans for its construction to the priest Uria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riah built the altar according to all the instructions King Ahaz sent from Damascus. Therefore, by the time King Ahaz came back from Damascus, the priest Uriah had completed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king came back from Damascus, he saw the altar. Then he approached the altar  and ascended i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offered his burnt offering  and his grain offering, poured out his drink offering, and splattered the blood of his fellowship offerings  on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the bronze altar  that was before the Lord in front of the temple between his altar and the Lord’s temple, and put it on the north side of his alt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King Ahaz commanded the priest Uriah, “Offer on the great altar the morning burnt offering, the evening grain offering, and the king’s burnt offering and his grain offering. Also offer the burnt offering of all the people of the land, their grain offering, and their drink offerings. Splatter on the altar all the blood of the burnt offering and all the blood of sacrifice. The bronze altar will be for me to seek guidanc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riest Uriah did everything King Ahaz command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King Ahaz cut off the frames of the water carts , and removed the bronze basin from each of them. He took the basin , from the bronze oxen that were under it and put it on a stone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s King Ahaz]]></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o satisfy the king of Assyria, he removed from the Lord’s temple the Sabbath canopy they had built in the palace, and he closed the outer entrance for the king.Ahaz’s De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rest  of the events of Ahaz’s reign, along with his accomplishments, are written in the Historical Record of Judah’s King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z rested with his ancestors  and was buried with his ancestors in the city of David, and his son Hezekiah became king in his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son of Remaliah,  Ahaz  son of Jotham became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az was twenty years old when he became king, and he reigned sixteen years in Jerusalem. He did not do what was right in the sight of the Lord his God like his ancestor Davi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alked in the ways of the kings of Israel.  He even sacrificed his son in the fire,  imitating the detestable practices of the nations the Lord had dispossessed before the Israelit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crificed and burned incense  on the high places, on the hills, and under every green tre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Aram’s King Rezin and Israel’s King Pekah son of Remaliah came to wage war against Jerusalem. They besieged Ahaz but were not able to conquer hi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Aram’s King Rezin recovered Elath for Aram and expelled the Judahites from Elath.  Then the Arameans came to Elath, and they still live there toda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haz sent messengers  to King Tiglath-pileser  of Assyria, saying, “I am your servant and your son. March up and save me from the grasp of the king of Aram and of the king of Israel, who are rising up against me.”]]></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2026-05-27T18:51:28Z</dcterms:created>
  <dcterms:modified xsi:type="dcterms:W3CDTF">2026-05-27T18:51:28Z</dcterms:modified>
  <dc:title>Bible.com.au: 2 Kings 16:1-20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