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eighth year of Judah’s King Azariah, Zechariah  son of Jeroboam reigned over Israel in Samaria for six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what was evil in the Lord’s sight as his predecessors had done.  He did not turn away from the sins Jeroboam son of Nebat had caused Israel to comm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llum son of Jabesh conspired against Zechariah. He struck him down publicly,  killed him, and became king in his plac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the rest of the events of Zechariah’s reign, they are written in the Historical Record of Israel’s King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that he spoke to Jehu was, “Four generations of your sons will sit on the throne of Israel,”  and it was so.Israel’s King Shall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hirty-ninth year of Judah’s King Uzziah,  Shallum son of Jabesh became king; he reigned in Samaria  a full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enahem son of Gadi came up from Tirzah  to Samaria and struck down Shallum son of Jabesh there. He killed him and became king in 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rest of the events of Shallum’s reign, along with the conspiracy that he formed, they are written in the Historical Record of Israel’s Kings.Israel’s King Mena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starting from Tirzah, Menahem attacked Tiphsah,  all who were in it, and its territory because they wouldn’t surrender.  He ripped open all the pregnant wome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hirty-ninth year of Judah’s King Azariah, Menahem son of Gadi became king over Israel, and he reigned ten years in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z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d what was evil in the Lord’s sight. Throughout his reign, he did not turn away from the sins Jeroboam son of Nebat had caused Israel to comm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Pul , of Assyria invaded the land, so Menahem gave Pul seventy-five thousand pounds  of silver so that Pul would support him to strengthen his grasp on the kingdo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enahem exacted twenty ounces  of silver from each of the prominent men of Israel to give to the king of Assyria. So the king of Assyria withdrew and did not stay there in the lan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t of the events of Menahem’s reign, along with all his accomplishments, are written in the Historical Record of Israel’s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nahem rested with his ancestors, and his son Pekahiah became king in his place. Israel’s King Pekah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Judah’s King Azariah, Pekahiah son of Menahem became king over Israel in Samaria, and he reigned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what was evil in the Lord’s sight and did not turn away from the sins Jeroboam son of Nebat had caused Israel to comm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is officer, Pekah  son of Remaliah, conspired against him  and struck him down in Samaria at the citadel of the king’s palace  — with Argob and Arieh.  There were fifty Gileadite men with Pekah. He killed Pekahiah and became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the rest of the events of Pekahiah’s reign, along with all his accomplishments, they are written in the Historical Record of Israel’s Kings.Israel’s King Pek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fifty-second year of Judah’s King Azariah, Pekah son of Remaliah became king over Israel in Samaria, and he reigned twen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seventh year of Israel’s King Jeroboam, Azariah , son of Amaziah became king of Juda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d what was evil in the Lord’s sight. He did not turn away from the sins Jeroboam son of Nebat had caused Israel to comm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days of King Pekah of Israel, King Tiglath-pileser  of Assyria came and captured Ijon,  Abel-beth-maacah, Janoah, Kedesh, Hazor, Gilead, and Galilee #— #all the land of Naphtali  #— #and deported the people to Assyria.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oshea  son of Elah organized a conspiracy against Pekah son of Remaliah. He attacked him, killed him,  and became king in his place in the twentieth year of Jotham son of Uzz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rest of the events of Pekah’s reign, along with all his accomplishments, they are written in the Historical Record of Israel’s Kings.Judah’s King Jotha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Israel’s King Pekah son of Remaliah, Jotham  son of Uzziah became king of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wenty-five years old when he became king,  and he reigned sixteen years in Jerusalem. His mother’s name was Jerusha daughter of Zad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what was right in the Lord’s sight just as his father Uzziah had don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the high places were not taken away; the people continued sacrificing and burning incense on the high places.Jotham built the Upper Gate of the Lord’s templ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rest  of the events of Jotham’s reign, along with all his accomplishments, are written in the Historical Record of Judah’s King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sending Aram’s King Rezin and Pekah son of Remaliah against Juda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sixteen years old when he became king, and he reigned fifty-two years in Jerusalem. His mother’s name was Jecoliah; she was from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tham rested with his ancestors and was buried with his ancestors in the city of his ancestor David.  His son Ahaz became king in his 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zariah did what was right in the Lord’s sight  just as his father Amazia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high places were not taken away; the people continued sacrificing and burning incense on the high plac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fflicted the king, and he had a serious skin disease until the day of his death.  He lived in quarantine, , while Jotham,  the king’s son, was over the household governing the people of the l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est of the events of Azariah’s reign, along with all his accomplishments, are written in the Historical Record of Judah’s King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zariah rested with his ancestors and was buried with his ancestors in the city of David. His son Jotham became king in his place. Israel’s King Zechariah]]></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2026-07-24T06:56:39Z</dcterms:created>
  <dcterms:modified xsi:type="dcterms:W3CDTF">2026-07-24T06:56:39Z</dcterms:modified>
  <dc:title>Bible.com.au: 2 Kings 15:1-38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