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94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maziah then sent messengers to Jehoash son of Jehoahaz, son of Jehu, king of Israel, and challenged him: “Come, let’s meet face to fac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ing Jehoash of Israel sent word to King Amaziah of Judah, saying, “The thistle in Lebanon once sent a message to the cedar  in Lebanon,  saying, ‘Give your daughter to my son as a wife.’ Then a wild animal in Lebanon passed by and trampled the this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indeed defeated Edom, and you have become overconfident. , Enjoy your glory and stay at home. Why should you stir up such trouble that you fall #— #you and Judah with yo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maziah would not listen, so King Jehoash of Israel advanced. He and King Amaziah of Judah met face to face at Beth-shemesh  that belonged to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udah was routed before Israel, and each man fled to his own ten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Jehoash of Israel captured Judah’s King Amaziah son of Joash,  son of Ahaziah, at Beth-shemesh. Then Jehoash went to Jerusalem and broke down two hundred yards  of Jerusalem’s wall from the Ephraim Gate  to the Corner Gat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ok all the gold and silver, all the articles found in the Lord’s temple and in the treasuries of the king’s palace, and some hostages.  Then he returned to Samaria.Jehoash’s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est of the events of Jehoash’s reign, along with his accomplishments, his might, and how he waged war against King Amaziah of Judah, are written in the Historical Record of Israel’s King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oash rested with his ancestors, and he was buried in Samaria with the kings of Israel. His son Jeroboam became king in his place.Amaziah’s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dah’s King Amaziah son of Joash lived fifteen years after the death of Israel’s King Jehoash son of Jehoahaz.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Amaz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est of the events of Amaziah’s reign are written in the Historical Record of Judah’s King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conspiracy was formed against him in Jerusalem,  and he fled to Lachish.  However, men were sent after him to Lachish, and they put him to death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carried him back  on horses, and he was buried in Jerusalem with his ancestors in the city of Davi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ll the people of Judah took Azariah, , who was sixteen years old, and made him king in place of his father Amaz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Amaziah the king rested with his ancestors, Azariah rebuilt Elath , and restored it to Judah.Israel’s King Jeroboa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eenth year of Judah’s King Amaziah son of Joash, Jeroboam  son of Jehoash became king of Israel in Samaria, and he reigned forty-one ye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did what was evil in the Lord’s sight. He did not turn away from all the sins Jeroboam son of Nebat had caused Israel to commi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restored Israel’s border  from Lebo-hamath  as far as the Sea of the Arabah,  according to the word the Lord, the God of Israel, had spoken through his servant, the prophet Jonah  son of Amittai from Gath-hepher.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Lord saw that the affliction of Israel was very bitter  for both slaves and free people.  There was no one to help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had not said he would blot out the name of Israel under heaven,  so he delivered  them by the hand of Jeroboam son of Jeho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Israel’s King Jehoash , son of Jehoahaz,  Amaziah  son of Joash became king of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rest of the events of Jeroboam’s reign #— #along with all his accomplishments, the power he had to wage war, and how he recovered for Israel Damascus  and Hamath,  which had belonged to Judah  — are written in the Historical Record of Israel’s King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roboam rested with his ancestors, the kings of Israel. His son Zechariah became king in his plac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wenty-five years old when he became king, and he reigned twenty-nine years in Jerusalem. His mother’s name was Jehoaddan;  she was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d what was right in the Lord’s sight, but not like his ancestor David. He did everything his father Joash had don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 high places were not taken away, and the people continued sacrificing and burning incense on the high plac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oon as the kingdom was firmly in his grasp, Amaziah killed his servants who had killed his father the king.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ever, he did not put the children of the killers to death, as it is written in the book of the law of Moses where the Lord commanded, “Fathers are not to be put to death because of children, and children are not to be put to death because of fathers; instead, each one will be put to death for his own si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maziah killed ten thousand Edomites in Salt Valley.  He took Sela  in battle and called it Joktheel,  which is still its name today.]]></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2026-07-17T08:45:09Z</dcterms:created>
  <dcterms:modified xsi:type="dcterms:W3CDTF">2026-07-17T08:45:09Z</dcterms:modified>
  <dc:title>Bible.com.au: 2 Kings 14:1-29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