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86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priest Jehoiada took a chest,  bored a hole in its lid, and set it beside the altar on the right side as one enters the Lord’s temple; the priests who guarded the threshold put into the chest all the silver that was brought to the Lord’s templ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ever they saw there was a large amount of silver in the chest, the king’s secretary  and the high priest would go bag up and tally the silver found in the Lord’s templ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y would give the weighed silver to those doing the work #— #those who oversaw the Lord’s temple. They in turn would pay it out to those working on the Lord’s temple #— #the carpenters, the build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asons, and the stonecutters #— #and would use it to buy timber and quarried stone to repair the damage to the Lord’s temple  and for all expenses for temple repai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wever, no silver bowls, wick trimmers, sprinkling basins, trumpets, or any articles of gold or silver  were made for the Lord’s temple from the contributions  brought to the Lord’s tem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stead, it was given to those doing the work, and they repaired the Lord’s temple with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 accounting was required from the men who received the silver to pay those doing the work, since they worked with integrity.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ilver from the guilt offering and the sin offering was not brought to the Lord’s temple since it belonged to the priests. Aramean Invasion of Jud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 that time King Hazael  of Aram marched up and fought against Gath and captured it. Then he planned to attack Jerusalem.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King Joash of Judah took all the items consecrated by himself and by his ancestors #— #Judah’s kings Jehoshaphat, Jehoram, and Ahaziah #— #as well as all the gold found in the treasuries of the Lord’s temple and in the king’s palace, and he sent them to King Hazael of Aram.  Then Hazael withdrew from Jerusalem.Joash Assassinat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venth year of Jehu, Joash became king, and he reigned forty years in Jerusalem. His mother’s name was Zibiah; she was from Beer-sheba.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rest of the events of Joash’s reign, along with all his accomplishments, are written in the Historical Record of Judah’s King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oash’s servants conspired against him and attacked him  at Beth-millo  on the road that goes down to Sill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t was his servants Jozabad  son of Shimeath and Jehozabad son of Shomer who attacked him. He died  and they buried him with his ancestors in the city of David, and his son Amaziah became king in his plac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roughout the time the priest Jehoiada  instructed  him, Joash did what was right in the Lord’s sigh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et the high places were not taken away; the people continued sacrificing and burning incense on the high places. Repairing the Tem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Joash said to the priests, “All the dedicated silver brought to the Lord’s temple,  census silver,  silver from vows,  and all silver voluntarily given  for the Lord’s temple #—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ach priest is to take it from his assessor  and repair whatever damage is found in the templ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by the twenty-third year  of the reign of King Joash, the priests had not repaired the damage  to the templ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King Joash called the priest Jehoiada  and the other priests and asked, “Why haven’t you repaired the temple’s damage? Since you haven’t, don’t take any silver from your assessors; instead, hand it over for the repair of the tem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 priests agreed that they would receive no silver from the people and would not be the ones to repair the temple’s damage.]]></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2026-07-02T14:25:36Z</dcterms:created>
  <dcterms:modified xsi:type="dcterms:W3CDTF">2026-07-02T14:25:36Z</dcterms:modified>
  <dc:title>Bible.com.au: 2 Kings 12:1-21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