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7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pletely surround the king with weapons in hand. Anyone who approaches the ranks is to be put to death. Be with the king in all his daily task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commanders of hundreds did everything the priest Jehoiada commanded. They each brought their men #— #those coming on duty on the Sabbath and those going off duty #— #and came to the priest Jehoiada.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 gave to the commanders of hundreds King David’s spears and shields  that were in the Lord’s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guards stood with their weapons in hand surrounding the king #— #from the right side of the temple to the left side, by the altar and by the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iada brought out the king’s son, put the crown  on him, gave him the testimony, , and made him king. They anointed  him and clapped their hands and cried, “Long live the king!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Athaliah  heard the noise from the guard and the crowd, she went out to the people at the Lord’s templ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looked, and there was the king standing by the pillar  according to the custom. The commanders and the trumpeters were by the king, and all the people of the land were rejoicing and blowing trumpets.  Athaliah tore her clothes and screamed “Treason! Treason!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priest Jehoiada  ordered the commanders of hundreds  in charge of the army, “Take her out between the ranks, and put to death by the sword anyone who follows her,” for the priest had said, “She is not to be put to death in the Lord’s templ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arrested her, and she went through the horse entrance  to the king’s palace, where she was put to death. Jehoiada’s Refor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hoiada made a covenant between the Lord, the king, and the people that they would be the Lord’s people  and another covenant between the king and the peopl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haliah Usurps the Thr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all the people of the land went to the temple of Baal and tore it down. They smashed its altars and images to pieces,  and they killed Mattan, the priest of Baal, at the altars. Then Jehoiada the priest appointed guards for the Lord’s templ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took the commanders of hundreds, the Carites, the guards,  and all the people of the land, and they brought the king from the Lord’s temple. They entered the king’s palace by way of the guards’ gate. Then Joash  sat on the throne of the k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people of the land rejoiced, and the city was quiet, for they had put Athaliah to death by the sword in the king’s palace.Judah’s King Joa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sh , was seven years old when he became king.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thaliah,  Ahaziah’s mother,  saw that her son was dead,  she proceeded to annihilate all the royal hei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hosheba,  who was King Jehoram’s daughter and Ahaziah’s  sister, secretly rescued Joash son of Ahaziah from among the king’s sons who were being killed and put him and the one who nursed him in a bedroom. So he was hidden from Athaliah and was not kil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sh was in hiding with her in the Lord’s temple six years while Athaliah reigned over the land.Athaliah Overthr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seventh year, Jehoiada  sent for the commanders of hundreds, the Carites, and the guards.  He had them come to him in the Lord’s temple, where he made a covenant with them and put them under oath. He showed them the king’s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ommanded them, “This is what you are to do: A third of you who come on duty on the Sabbath  are to provide protection for the king’s pa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third are to be at the Foundation  Gate and a third at the gate behind the guards. You are to take turns providing protection for the pala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two divisions that go off duty on the Sabbath are to provide the king protection at the Lord’s temple.]]></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2026-05-27T18:44:56Z</dcterms:created>
  <dcterms:modified xsi:type="dcterms:W3CDTF">2026-05-27T18:44:56Z</dcterms:modified>
  <dc:title>Bible.com.au: 2 Kings 11:1-21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