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John 1: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tch yourselves so that you don’t lose what we  have worked for, but that you may receive a full rewar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yone who does not remain in Christ’s teaching  but goes beyond it does not have God.  The one who remains  in that teaching, this one has both the Father  and the S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anyone comes to you and does not bring this teaching, do not receive  him into your home, and do not greet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one who greets him shares  in his evil works. Fare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gh I have many things to write to you,  I don’t want to use paper and ink. Instead, I hope to come to you and talk face to face so that our joy  may be comple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children of your elect sister send you gr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reet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elder:To the elect  lady and her children, whom I love in the truth #— #and not only I, but also all who know the truth  #—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of the truth that remains in us  and will be with us for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race, mercy, and peace  will be with us from God the Father and from Jesus Christ, the Son  of the Father, in truth and love. Truth and Decep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as very glad to find some of your children walking in truth,  in keeping with a command we have received from the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now I ask you, dear lady #— #not as if I were writing you a new command, but one we have had from the beginning #— #that we love one anoth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love:  that we walk according to his commands.  This is the command as you have heard it from the beginning: that you walk in lov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ny deceivers have gone out into the world; they do not confess the coming of Jesus Christ in the flesh.  This is the deceiver and the antichrist. ]]></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2026-06-02T20:04:30Z</dcterms:created>
  <dcterms:modified xsi:type="dcterms:W3CDTF">2026-06-02T20:04:30Z</dcterms:modified>
  <dc:title>Bible.com.au: 2 John 1:1-13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