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yourselves so that you don’t lose what we  have worked for, but that you may receive a full rewa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does not remain in Christ’s teaching  but goes beyond it does not have God.  The one who remains  in that teaching, this one has both the Father  and the S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comes to you and does not bring this teaching, do not receive  him into your home, and do not gree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one who greets him shares  in his evil works. Fare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I have many things to write to you,  I don’t want to use paper and ink. Instead, I hope to come to you and talk face to face so that our joy  may be comple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your elect sister send you gree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lder:To the elect  lady and her children, whom I love in the truth #— #and not only I, but also all who know the truth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of the truth that remains in us  and will be with us for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mercy, and peace  will be with us from God the Father and from Jesus Christ, the Son  of the Father, in truth and love. Truth and Decep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s very glad to find some of your children walking in truth,  in keeping with a command we have received from the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now I ask you, dear lady #— #not as if I were writing you a new command, but one we have had from the beginning #— #that we love one anoth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love:  that we walk according to his commands.  This is the command as you have heard it from the beginning: that you walk in lov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ny deceivers have gone out into the world; they do not confess the coming of Jesus Christ in the flesh.  This is the deceiver and the antichrist.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2026-08-03T16:08:42Z</dcterms:created>
  <dcterms:modified xsi:type="dcterms:W3CDTF">2026-08-03T16:08:42Z</dcterms:modified>
  <dc:title>Bible.com.au: 2 John 1:1-13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