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make every grace overflow to you, so that in every way, always having everything you need, you may excel in every good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He distributed freely;he gave to the poor;his righteousness endures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one who provides seed for the sower and bread for food will also provide and multiply your seed and increase the harvest of your righteousnes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be enriched  in every way for all generosity, which produces thanksgiving to God throug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ministry of this service  is not only supplying the needs of the saints but is also overflowing in many expressions of thanks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proof provided by this ministry, they will glorify God for your obedient confession of the gospel of Christ, and for your generosity  in sharing with them and with every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they pray on your behalf, they will have deep affection for you because of the surpassing grace of God i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to God for his indescribable g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tivations for Giv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the ministry to the saints, it is unnecessary for me to write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your eagerness, and I boast about you to the Macedonians,  “Achaia  has been ready since last year,” and your zeal  has stirred up most of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am sending the brothers so that our boasting about you in this matter would not prove empty, and so that you would be ready just as I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therwise, if any Macedonians come with me and find you unprepared, we, not to mention you, would be put to shame in that situa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considered it necessary to urge the brothers to go on ahead to you and arrange in advance the generous gift  you promised, so that it will be ready as a gift and not as an extor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oint is this:  The person who sows sparingly will also reap sparingly, and the person who sows generously will also reap generous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ach person should do as he has decided in his heart #— #not reluctantly or out of compulsion, since God loves  a cheerful giver.]]></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2026-09-03T07:19:50Z</dcterms:created>
  <dcterms:modified xsi:type="dcterms:W3CDTF">2026-09-03T07:19:50Z</dcterms:modified>
  <dc:title>Bible.com.au: 2 Corinthians 9:1-15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