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86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is able  to make every grace overflow to you, so that in every way, always having everything you need, you may excel in every good wor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it is written:He distributed freely;he gave to the poor;his righteousness endures for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 one who provides seed for the sower and bread for food will also provide and multiply your seed and increase the harvest of your righteousnes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ill be enriched  in every way for all generosity, which produces thanksgiving to God through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ministry of this service  is not only supplying the needs of the saints but is also overflowing in many expressions of thanks to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of the proof provided by this ministry, they will glorify God for your obedient confession of the gospel of Christ, and for your generosity  in sharing with them and with every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s they pray on your behalf, they will have deep affection for you because of the surpassing grace of God in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nks be to God for his indescribable gif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tivations for Giv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concerning the ministry to the saints, it is unnecessary for me to write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know your eagerness, and I boast about you to the Macedonians,  “Achaia  has been ready since last year,” and your zeal  has stirred up most of the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am sending the brothers so that our boasting about you in this matter would not prove empty, and so that you would be ready just as I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therwise, if any Macedonians come with me and find you unprepared, we, not to mention you, would be put to shame in that situatio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I considered it necessary to urge the brothers to go on ahead to you and arrange in advance the generous gift  you promised, so that it will be ready as a gift and not as an extortio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oint is this:  The person who sows sparingly will also reap sparingly, and the person who sows generously will also reap generous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ach person should do as he has decided in his heart #— #not reluctantly or out of compulsion, since God loves  a cheerful giver.]]></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2026-07-02T14:25:57Z</dcterms:created>
  <dcterms:modified xsi:type="dcterms:W3CDTF">2026-07-02T14:25:57Z</dcterms:modified>
  <dc:title>Bible.com.au: 2 Corinthians 9:1-15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