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36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8: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am not saying this as a command. Rather, by means of the diligence of others, I am testing the genuineness of your lov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you know the grace of our Lord Jesus Christ: Though he was rich,  for your sake he became poor,  so that by his poverty you might become ric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n this matter I am giving advice because it is profitable for you, who began last year not only to do something but also to want to do it.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also finish the task, so that just as there was an eager desire, there may also be a completion, according to what you hav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if the eagerness is there, the gift is acceptable according to what a person has, not according to what he does not have.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t is not that there should be relief for others and hardship for you, but it is a question of equality.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t the present time your surplus is available for their need, so that their abundance may in turn meet your need, in order that there may be equali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s it is written: The person who had much did not have too much, and the person who had little did not have too little.,Administration of the Collect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anks be to God, who put the same concern for you into the heart of Titu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he welcomed our appeal and, being very diligent, went out to you by his own choi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ppeal to Complete the Collec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e have sent with him the brother  who is praised among all the churches for his gospel ministry.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not only that, but he was also appointed by the churches to accompany us with this gracious gift that we are administering for the glory of the Lord himself and to show our eagerness to help.]]></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e are taking this precaution so that no one will criticize us about this large sum that we are administer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ndeed, we are giving careful thought  to do what is right,  not only before the Lord but also before peop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e have also sent with them our brother. We have often tested him in many circumstances and found him to be diligent #— #and now even more diligent because of his great confidence in yo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s for Titus, he is my partner  and coworker  for you; as for our brothers, they are the messengers  of the churches, the glory of Christ.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refore, show them proof before the churches of your love and of our boasting  about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e want you to know, brothers and sisters, about the grace of God that was given to the churches  of Macedonia: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uring a severe trial brought about by affliction, their abundant joy and their extreme poverty overflowed in a wealth of generosity on their part.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can testify that, according to their ability and even beyond their ability, of their own acc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begged us earnestly for the privilege of sharing  in the ministry to the sain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not just as we had hoped. Instead, they gave themselves first to the Lord and then to us by God’s will.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we urged Titus that just as he had begun, so he should also complete among you this act of gra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as you excel in everything #— #in faith, speech, knowledge,  and in all diligence, and in your love for us  #— #excel also in this act of grace.]]></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2026-06-12T04:09:20Z</dcterms:created>
  <dcterms:modified xsi:type="dcterms:W3CDTF">2026-06-12T04:09:20Z</dcterms:modified>
  <dc:title>Bible.com.au: 2 Corinthians 8:1-24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