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saying this as a command. Rather, by means of the diligence of others, I am testing the genuineness of your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know the grace of our Lord Jesus Christ: Though he was rich,  for your sake he became poor,  so that by his poverty you might become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is matter I am giving advice because it is profitable for you, who began last year not only to do something but also to want to do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so finish the task, so that just as there was an eager desire, there may also be a completion, according to what you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 eagerness is there, the gift is acceptable according to what a person has, not according to what he does not hav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not that there should be relief for others and hardship for you, but it is a question of equal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present time your surplus is available for their need, so that their abundance may in turn meet your need, in order that there may be equ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The person who had much did not have too much, and the person who had little did not have too little.,Administration of the Colle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ks be to God, who put the same concern for you into the heart of Tit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welcomed our appeal and, being very diligent, went out to you by his own ch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ppeal to Complete the Colle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have sent with him the brother  who is praised among all the churches for his gospel minist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only that, but he was also appointed by the churches to accompany us with this gracious gift that we are administering for the glory of the Lord himself and to show our eagerness to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taking this precaution so that no one will criticize us about this large sum that we are administ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deed, we are giving careful thought  to do what is right,  not only before the Lord but also befor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also sent with them our brother. We have often tested him in many circumstances and found him to be diligent #— #and now even more diligent because of his great confidence in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itus, he is my partner  and coworker  for you; as for our brothers, they are the messengers  of the churches, the glory of Chris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show them proof before the churches of your love and of our boasting  abou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ant you to know, brothers and sisters, about the grace of God that was given to the churches  of Macedoni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a severe trial brought about by affliction, their abundant joy and their extreme poverty overflowed in a wealth of generosity on their par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n testify that, according to their ability and even beyond their ability, of their own acc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begged us earnestly for the privilege of sharing  in the ministry to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t just as we had hoped. Instead, they gave themselves first to the Lord and then to us by God’s wil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urged Titus that just as he had begun, so he should also complete among you this act of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s you excel in everything #— #in faith, speech, knowledge,  and in all diligence, and in your love for us  #— #excel also in this act of grac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2026-06-12T03:11:49Z</dcterms:created>
  <dcterms:modified xsi:type="dcterms:W3CDTF">2026-06-12T03:11:49Z</dcterms:modified>
  <dc:title>Bible.com.au: 2 Corinthians 8:1-24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