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8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7: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now rejoice, not because you were grieved, but because your grief led to repentance. For you were grieved as God willed, so that you didn’t experience any loss from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godly grief produces a repentance that leads to salvation without regret, but worldly grief produces death.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consider how much diligence this very thing #— #this grieving as God wills #— #has produced in you: what a desire to clear yourselves, what indignation, what fear, what deep longing, what zeal, what justice! In every way you showed yourselves to be pure  in this mat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even though I wrote to you, it was not because of the one who did wrong, or because of the one who was wronged, but in order that your devotion to us might be made plain to you in the sight of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this reason we have been comforted.In addition to our own comfort, we rejoiced even more over the joy Titus  had, because his spirit was refreshed by all of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if I have made any boast to him about you, I have not been disappointed; but as I have spoken everything to you in truth,  so our boasting to Titus has also turned out to be the tru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is affection toward you is even greater as he remembers the obedience of all of you, and how you received him with fear and trembl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rejoice that I have complete confidence in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then, dear friends, since we have these promises,  let us cleanse ourselves from every impurity of the flesh and spirit,  bringing holiness to completion  in the fear of God. Joy and Repentan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ke room for us in your hearts. We have wronged no one, corrupted  no one, taken advantage of no on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don’t say this to condemn you, since I have already said that you are in our hearts, to die together and to live toge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am very frank with you; I have great pride in you. I am filled with encouragement; I am overflowing with joy in all our afflicti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fact, when we came into Macedonia,  we  had no rest. Instead, we were troubled in every way: conflicts  on the outside, fears  with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God, who comforts the downcast,  comforted us by the arrival of Tit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not only by his arrival but also by the comfort he received from you. He told us about your deep longing, your sorrow, and your zeal  for me, so that I rejoiced even mo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even if I grieved you with my letter,  I don’t regret it. And if I regretted it #— #since I saw that the letter grieved you, yet only for a while #— #]]></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2026-05-21T17:30:19Z</dcterms:created>
  <dcterms:modified xsi:type="dcterms:W3CDTF">2026-05-21T17:30:19Z</dcterms:modified>
  <dc:title>Bible.com.au: 2 Corinthians 7:1-16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