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yet recognized; as dying, yet see #— #we live; as being disciplined, yet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rieving, yet always rejoicing;  as poor, yet enriching many; as having nothing, yet possessing every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poken openly to you, Corinthians; our heart has been opened w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withholding our affection from you, but you are withholding yours from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s to my children; as a proper response, open your heart to us.Separation to Go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yoked together with those who do not believe. For what partnership is there between righteousness and lawlessness?  Or what fellowship does light  have with darknes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greement does Christ have with Belial?  Or what does a believer have in common with an unbeliever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does the temple of God have with idols?  For we  are the temple of the living God, as God said:I will dwelland walk among them,and I will be their God,and they will be my people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come out from among themand be separate, says the Lord;do not touch any unclean thing,and I will welcome you.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e a Father to you,and you will be sons and daughters to me,says the Lord Almighty.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ing together with him, we also appeal to you, “Don’t receive the grace of God in vain.”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:At an acceptable time I listened to you,and in the day of salvation I helped you.,See, now is the acceptable time; now is the day of salvation! The Character of Paul’s Ministry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giving anyone an occasion for offense, so that the ministry will not be bl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as God’s ministers, we commend ourselves in everything: by great endurance, by afflictions, by hardships, by difficulti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beatings, by imprisonments,  by riots, by labors, by sleepless nights, by times of hung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urity,  by knowledge,  by patience,  by kindness,  by the Holy Spirit, by sincere love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ruth, , by the power of God;  through weapons of righteousness for the right hand and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lory  and dishonor, through slander and good report; regarded as deceivers,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2026-07-24T06:56:12Z</dcterms:created>
  <dcterms:modified xsi:type="dcterms:W3CDTF">2026-07-24T06:56:12Z</dcterms:modified>
  <dc:title>Bible.com.au: 2 Corinthians 6:1-18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