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09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Corinthians 6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unknown, yet recognized; as dying, yet see #— #we live; as being disciplined, yet not killed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grieving, yet always rejoicing;  as poor, yet enriching many; as having nothing, yet possessing everyth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spoken openly to you, Corinthians; our heart has been opened wid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not withholding our affection from you, but you are withholding yours from u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peak as to my children; as a proper response, open your heart to us.Separation to God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e yoked together with those who do not believe. For what partnership is there between righteousness and lawlessness?  Or what fellowship does light  have with darkness?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agreement does Christ have with Belial?  Or what does a believer have in common with an unbeliever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at agreement does the temple of God have with idols?  For we  are the temple of the living God, as God said:I will dwelland walk among them,and I will be their God,and they will be my people.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come out from among themand be separate, says the Lord;do not touch any unclean thing,and I will welcome you.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be a Father to you,and you will be sons and daughters to me,says the Lord Almighty.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rking together with him, we also appeal to you, “Don’t receive the grace of God in vain.”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ays:At an acceptable time I listened to you,and in the day of salvation I helped you.,See, now is the acceptable time; now is the day of salvation! The Character of Paul’s Ministry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not giving anyone an occasion for offense, so that the ministry will not be blam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, as God’s ministers, we commend ourselves in everything: by great endurance, by afflictions, by hardships, by difficulties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beatings, by imprisonments,  by riots, by labors, by sleepless nights, by times of hunger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purity,  by knowledge,  by patience,  by kindness,  by the Holy Spirit, by sincere love,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 word of truth, , by the power of God;  through weapons of righteousness for the right hand and the left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ugh glory  and dishonor, through slander and good report; regarded as deceivers, yet true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2026-05-21T17:30:34Z</dcterms:created>
  <dcterms:modified xsi:type="dcterms:W3CDTF">2026-05-21T17:30:34Z</dcterms:modified>
  <dc:title>Bible.com.au: 2 Corinthians 6:1-18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