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87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we are confident, and we would prefer to be away from the body and at home with the Lor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hether we are at home or away, we make it our aim to be pleasing  to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must all appear before the judgment seat  of Christ,  so that each may be repaid  for what he has done in the body, whether good or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ince we know the fear of the Lord,  we try to persuade people. What we are is plain to God, and I hope it is also plain to your conscien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commending ourselves to you again, but giving you an opportunity to be proud of us, so that you may have a reply for those who take pride in outward appearance rather than in the hea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are out of our mind,  it is for God; if we are in our right mind,  it is for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ve of Christ compels us, since we have reached this conclusion, that one died for all,  and therefore all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ied for all  so that those who live should no longer live for themselves,  but for the one  who died for them and was raised.The Ministry of Reconciliati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now on, then, we do not know anyone from a worldly perspective.  Even if we have known Christ from a worldly perspective,  yet now we no longer know him in this 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f anyone is in Christ, he is a new creation;  the old has passed away, and see,  the new has  come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uture after Dea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from God, who has reconciled us to himself through Christ and has given us the ministry of reconciliatio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in Christ, God was reconciling the world  to himself,  not counting their trespasses against them, and he has committed the message of reconciliation to 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e are ambassadors  for Christ, since God is making his appeal through us. We plead on Christ’s behalf,  “Be reconciled to God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one who did not know sin  to be sin  for us,  so that in him we might become the righteousness of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if our earthly tent we live in  is destroyed, we have a building from God, an eternal dwelling in the heavens,  not made with hand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groan in this tent, desiring  to put on our heavenly dwell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, when we are clothed,  we will not be found nak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groan while we are in this tent, burdened as we are, because we do not want to be unclothed but clothed, so that mortality  may be swallowed up by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one who prepared us for this very purpose is God, who gave us the Spirit as a down pay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are always confident and know that while we are at home in the body we are away fro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alk by faith,  not by sigh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2026-06-24T09:15:17Z</dcterms:created>
  <dcterms:modified xsi:type="dcterms:W3CDTF">2026-06-24T09:15:17Z</dcterms:modified>
  <dc:title>Bible.com.au: 2 Corinthians 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