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5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if our earthly tent we live in  is destroyed, we have a building from God, an eternal dwelling in the heavens,  not made with hand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groan in this tent, desiring  to put on our heavenly dwell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, when we are clothed,  we will not be found nak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2026-06-04T07:29:26Z</dcterms:created>
  <dcterms:modified xsi:type="dcterms:W3CDTF">2026-06-04T07:29:26Z</dcterms:modified>
  <dc:title>Bible.com.au: 2 Corinthians 5:1-3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