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76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afflicted in every way but not crushed; we are perplexed but not in despa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are persecuted but not abandoned; we are struck down but not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lways carry the death of Jesus  in our body, so that the life of Jesus may also be displayed in our bod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we who live are always being given over to death  for Jesus’s sake, so that Jesus’s life may also be displayed in our mortal fl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n, death is at work in us, but life i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ince we have the same spirit of faith in keeping with what is written, I believed, therefore I spoke,, we also believe, and therefore spe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know that the one who raised the Lord Jesus will also raise us with Jesus  and present us with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deed, everything is for your benefit so that, as grace extends through more and more people, it may cause thanksgiving  to increase to the glory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we do not give up.  Even though our outer person is being destroyed, our inner person  is being renewed day by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our momentary light affliction  is producing for us an absolutely incomparable eternal weight of glor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ight of the Gosp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we do not focus on what is seen,  but on what is unseen. For what is seen is temporary, but what is unseen is etern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since we have this ministry because we were shown mercy,  we do not give up.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stead, we have renounced secret and shameful things, not acting  deceitfully or distorting the word of God,  but commending ourselves before God to everyone’s conscience by an open display of the trut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f our gospel is veiled, it is veiled to those who are peris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eir case, the god of this age  has blinded the minds of the unbelievers to keep them from seeing the light of the gospel of the glory of Christ, , who is the image of God.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e are not proclaiming ourselves but Jesus Christ as Lord,  and ourselves as your servants for Jesus’s sak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God who said, “Let light shine out of darkness,”  has shone in our hearts to give the light of the knowledge  of God’s glory  in the face of Jesus Christ.Treasure in Clay J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we have this treasure in clay jars, so that this extraordinary power  may be from God and not from us.]]></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2026-09-15T19:42:10Z</dcterms:created>
  <dcterms:modified xsi:type="dcterms:W3CDTF">2026-09-15T19:42:10Z</dcterms:modified>
  <dc:title>Bible.com.au: 2 Corinthians 4:1-18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