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afflicted in every way but not crushed; we are perplexed but not in desp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persecuted but not abandoned; we are struck down but no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ways carry the death of Jesus  in our body, so that the life of Jesus may also be displayed in our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o live are always being given over to death  for Jesus’s sake, so that Jesus’s life may also be displayed in our mortal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is at work in us, but life i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nce we have the same spirit of faith in keeping with what is written, I believed, therefore I spoke,, we also believe, and therefore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know that the one who raised the Lord Jesus will also raise us with Jesus  and present us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deed, everything is for your benefit so that, as grace extends through more and more people, it may cause thanksgiving  to increase to the glory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we do not give up.  Even though our outer person is being destroyed, our inner person  is being renewed day by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momentary light affliction  is producing for us an absolutely incomparable eternal weight of glor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ght of the Gosp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e do not focus on what is seen,  but on what is unseen. For what is seen is temporary, but what is unseen is etern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this ministry because we were shown mercy,  we do not give u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ead, we have renounced secret and shameful things, not acting  deceitfully or distorting the word of God,  but commending ourselves before God to everyone’s conscience by an open display of the tru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our gospel is veiled, it is veiled to those who are peris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ir case, the god of this age  has blinded the minds of the unbelievers to keep them from seeing the light of the gospel of the glory of Christ, , who is the image of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are not proclaiming ourselves but Jesus Christ as Lord,  and ourselves as your servants for Jesus’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said, “Let light shine out of darkness,”  has shone in our hearts to give the light of the knowledge  of God’s glory  in the face of Jesus Christ.Treasure in Clay J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e have this treasure in clay jars, so that this extraordinary power  may be from God and not from u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2026-07-24T06:51:48Z</dcterms:created>
  <dcterms:modified xsi:type="dcterms:W3CDTF">2026-07-24T06:51:48Z</dcterms:modified>
  <dc:title>Bible.com.au: 2 Corinthians 4:1-18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