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will the ministry of the Spirit not be more glori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 ministry that brought condemnation had glory, the ministry that brings righteousness overflows with even more glo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fact, what had been glorious is not glorious now by comparison because of the glory that surpasse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what was set aside  was glorious, what endures will be even more glori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ce, then, we have such a hope,  we act with great bold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re not like Moses, who used to put a veil over his face  to prevent the Israelites from gazing steadily until the end  of the glory of what was being set a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hardened.  For to this day, at the reading of the old covenant,  the same veil remains; it is not lifted, because it is set aside only in Chri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still today, whenever Moses is read, a veil lies over their hear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ever a person turns  to the Lord, the veil is remov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e Spirit, and where the Spirit of the Lord is, there is free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Let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ll, with unveiled faces, are looking as in a mirror at , the glory of the Lord  and are being transformed  into the same image  from glory to glory; this is from the Lord who is the Spir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we beginning to commend ourselves again? Or do we need, like some, letters of recommendation to you or from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yourselves are our letter, written on our hearts, known and read by everyon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ow that you are Christ’s letter,  delivered  by us, not written with ink but with the Spirit of the living God  #— #not on tablets of stone  but on tablets of human hearts. ,Paul’s Compet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ch is the confidence we have through Christ befor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that we are competent in  ourselves to claim anything as coming from ourselves, but our adequacy is from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s made us competent to be ministers of a new covenant,  not of the letter,  but of the Spirit. For the letter kills, but the Spirit gives life.New Covenant Minis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f the ministry that brought death, chiseled in letters on stones, came with glory,  so that the Israelites were not able to gaze steadily at Moses’s face because of its glory, which was set asid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2026-07-23T22:00:38Z</dcterms:created>
  <dcterms:modified xsi:type="dcterms:W3CDTF">2026-07-23T22:00:38Z</dcterms:modified>
  <dc:title>Bible.com.au: 2 Corinthians 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